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media/image182.jpg" ContentType="image/gif"/>
  <Override PartName="/ppt/media/image3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2"/>
  </p:notesMasterIdLst>
  <p:sldIdLst>
    <p:sldId id="256" r:id="rId2"/>
    <p:sldId id="257" r:id="rId3"/>
    <p:sldId id="259" r:id="rId4"/>
    <p:sldId id="260" r:id="rId5"/>
    <p:sldId id="367" r:id="rId6"/>
    <p:sldId id="262" r:id="rId7"/>
    <p:sldId id="312" r:id="rId8"/>
    <p:sldId id="320" r:id="rId9"/>
    <p:sldId id="263" r:id="rId10"/>
    <p:sldId id="363" r:id="rId11"/>
    <p:sldId id="265" r:id="rId12"/>
    <p:sldId id="313" r:id="rId13"/>
    <p:sldId id="375" r:id="rId14"/>
    <p:sldId id="316" r:id="rId15"/>
    <p:sldId id="266" r:id="rId16"/>
    <p:sldId id="267" r:id="rId17"/>
    <p:sldId id="314" r:id="rId18"/>
    <p:sldId id="325" r:id="rId19"/>
    <p:sldId id="374" r:id="rId20"/>
    <p:sldId id="268" r:id="rId21"/>
    <p:sldId id="317" r:id="rId22"/>
    <p:sldId id="319" r:id="rId23"/>
    <p:sldId id="368" r:id="rId24"/>
    <p:sldId id="321" r:id="rId25"/>
    <p:sldId id="364" r:id="rId26"/>
    <p:sldId id="322" r:id="rId27"/>
    <p:sldId id="324" r:id="rId28"/>
    <p:sldId id="362" r:id="rId29"/>
    <p:sldId id="326" r:id="rId30"/>
    <p:sldId id="327" r:id="rId31"/>
    <p:sldId id="328" r:id="rId32"/>
    <p:sldId id="329" r:id="rId33"/>
    <p:sldId id="330" r:id="rId34"/>
    <p:sldId id="369" r:id="rId35"/>
    <p:sldId id="331" r:id="rId36"/>
    <p:sldId id="332" r:id="rId37"/>
    <p:sldId id="365" r:id="rId38"/>
    <p:sldId id="370" r:id="rId39"/>
    <p:sldId id="333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71" r:id="rId48"/>
    <p:sldId id="354" r:id="rId49"/>
    <p:sldId id="355" r:id="rId50"/>
    <p:sldId id="336" r:id="rId51"/>
    <p:sldId id="356" r:id="rId52"/>
    <p:sldId id="357" r:id="rId53"/>
    <p:sldId id="338" r:id="rId54"/>
    <p:sldId id="339" r:id="rId55"/>
    <p:sldId id="372" r:id="rId56"/>
    <p:sldId id="358" r:id="rId57"/>
    <p:sldId id="347" r:id="rId58"/>
    <p:sldId id="348" r:id="rId59"/>
    <p:sldId id="349" r:id="rId60"/>
    <p:sldId id="350" r:id="rId61"/>
    <p:sldId id="361" r:id="rId62"/>
    <p:sldId id="351" r:id="rId63"/>
    <p:sldId id="352" r:id="rId64"/>
    <p:sldId id="334" r:id="rId65"/>
    <p:sldId id="335" r:id="rId66"/>
    <p:sldId id="360" r:id="rId67"/>
    <p:sldId id="373" r:id="rId68"/>
    <p:sldId id="337" r:id="rId69"/>
    <p:sldId id="359" r:id="rId70"/>
    <p:sldId id="311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8000"/>
    <a:srgbClr val="0000FF"/>
    <a:srgbClr val="800080"/>
    <a:srgbClr val="CC6600"/>
    <a:srgbClr val="660033"/>
    <a:srgbClr val="663300"/>
    <a:srgbClr val="006600"/>
    <a:srgbClr val="3E7B29"/>
    <a:srgbClr val="4B4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8" autoAdjust="0"/>
    <p:restoredTop sz="94660"/>
  </p:normalViewPr>
  <p:slideViewPr>
    <p:cSldViewPr>
      <p:cViewPr varScale="1">
        <p:scale>
          <a:sx n="69" d="100"/>
          <a:sy n="69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18A22B-725E-48A2-BB97-BC685D5584D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0B334806-1443-4132-9843-B035F79A3177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9C384B88-078E-4AD5-98C6-11F430FEAE5B}" type="parTrans" cxnId="{07E01F0F-5E1D-4FFB-8895-2CD2F315B989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A0A25A45-A9C5-4D41-859B-C45A73B9E748}" type="sibTrans" cxnId="{07E01F0F-5E1D-4FFB-8895-2CD2F315B989}">
      <dgm:prSet/>
      <dgm:spPr/>
      <dgm:t>
        <a:bodyPr/>
        <a:lstStyle/>
        <a:p>
          <a:pPr rtl="1"/>
          <a:endParaRPr lang="fa-IR"/>
        </a:p>
      </dgm:t>
    </dgm:pt>
    <dgm:pt modelId="{90398BAD-B0E5-4195-BD8B-C4346215ED02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B0C07A08-AF4A-46F7-9EF2-3FEBE682E2FA}" type="parTrans" cxnId="{2AF0A2E1-320D-4A47-A21D-5E23DC47B932}">
      <dgm:prSet/>
      <dgm:spPr/>
      <dgm:t>
        <a:bodyPr/>
        <a:lstStyle/>
        <a:p>
          <a:pPr rtl="1"/>
          <a:endParaRPr lang="fa-IR"/>
        </a:p>
      </dgm:t>
    </dgm:pt>
    <dgm:pt modelId="{C4E0E6E7-5162-4B6E-B50A-C35F1A75C5AC}" type="sibTrans" cxnId="{2AF0A2E1-320D-4A47-A21D-5E23DC47B932}">
      <dgm:prSet/>
      <dgm:spPr/>
      <dgm:t>
        <a:bodyPr/>
        <a:lstStyle/>
        <a:p>
          <a:pPr rtl="1"/>
          <a:endParaRPr lang="fa-IR"/>
        </a:p>
      </dgm:t>
    </dgm:pt>
    <dgm:pt modelId="{FD0FE558-D992-4237-9058-17582DFACABA}">
      <dgm:prSet phldrT="[Text]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6637650-0596-4091-8405-A4FD9351A328}" type="parTrans" cxnId="{866BA1AE-ECE2-44EE-AA4C-729C3AB2EA5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E7FBFC70-AEE4-47FC-9024-8244540466DC}" type="sibTrans" cxnId="{866BA1AE-ECE2-44EE-AA4C-729C3AB2EA5A}">
      <dgm:prSet/>
      <dgm:spPr/>
      <dgm:t>
        <a:bodyPr/>
        <a:lstStyle/>
        <a:p>
          <a:pPr rtl="1"/>
          <a:endParaRPr lang="fa-IR"/>
        </a:p>
      </dgm:t>
    </dgm:pt>
    <dgm:pt modelId="{77342696-04F1-47C7-81DF-BA26EEC16E49}">
      <dgm:prSet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73716061-8112-4E65-978E-5B84CE3F4AE9}" type="parTrans" cxnId="{EE1EE185-80A9-42EE-BA41-343F93CEC006}">
      <dgm:prSet/>
      <dgm:spPr/>
      <dgm:t>
        <a:bodyPr/>
        <a:lstStyle/>
        <a:p>
          <a:pPr rtl="1"/>
          <a:endParaRPr lang="fa-IR"/>
        </a:p>
      </dgm:t>
    </dgm:pt>
    <dgm:pt modelId="{D388C858-C9A9-43B0-BB59-2698F13F9522}" type="sibTrans" cxnId="{EE1EE185-80A9-42EE-BA41-343F93CEC006}">
      <dgm:prSet/>
      <dgm:spPr/>
      <dgm:t>
        <a:bodyPr/>
        <a:lstStyle/>
        <a:p>
          <a:pPr rtl="1"/>
          <a:endParaRPr lang="fa-IR"/>
        </a:p>
      </dgm:t>
    </dgm:pt>
    <dgm:pt modelId="{745C735F-5AC5-4403-A107-4DFE25B74E3F}">
      <dgm:prSet phldrT="[Text]" custT="1"/>
      <dgm:spPr>
        <a:solidFill>
          <a:srgbClr val="FFFF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sz="2000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22662DD5-E7DE-4024-B637-D69DC4E6C134}" type="sibTrans" cxnId="{9392376C-B1A7-4FE5-BA3C-BFAC42BEA9EE}">
      <dgm:prSet/>
      <dgm:spPr/>
      <dgm:t>
        <a:bodyPr/>
        <a:lstStyle/>
        <a:p>
          <a:pPr rtl="1"/>
          <a:endParaRPr lang="fa-IR"/>
        </a:p>
      </dgm:t>
    </dgm:pt>
    <dgm:pt modelId="{0F71ED36-15AF-4B2D-B90B-4B058C106F5D}" type="parTrans" cxnId="{9392376C-B1A7-4FE5-BA3C-BFAC42BEA9EE}">
      <dgm:prSet/>
      <dgm:spPr/>
      <dgm:t>
        <a:bodyPr/>
        <a:lstStyle/>
        <a:p>
          <a:pPr rtl="1"/>
          <a:endParaRPr lang="fa-IR"/>
        </a:p>
      </dgm:t>
    </dgm:pt>
    <dgm:pt modelId="{40726F1F-E943-4424-B855-923F8A6024D8}">
      <dgm:prSet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8E00654-8463-492A-9540-1FE2ABDDD8ED}" type="parTrans" cxnId="{3037435A-561A-44C0-99CA-4CEBB59641D6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00A66DAE-0889-412C-A37F-59ACCF303691}" type="sibTrans" cxnId="{3037435A-561A-44C0-99CA-4CEBB59641D6}">
      <dgm:prSet/>
      <dgm:spPr/>
      <dgm:t>
        <a:bodyPr/>
        <a:lstStyle/>
        <a:p>
          <a:pPr rtl="1"/>
          <a:endParaRPr lang="fa-IR"/>
        </a:p>
      </dgm:t>
    </dgm:pt>
    <dgm:pt modelId="{0C0A8D94-268F-475A-8B24-3C6F896617F1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A1F35370-5D64-45C0-8495-BDA1F9C7449C}" type="parTrans" cxnId="{9C728037-D85F-4884-823F-776F32E9E0D9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38A5CBF7-175A-47B7-99CA-1A49451887E4}" type="sibTrans" cxnId="{9C728037-D85F-4884-823F-776F32E9E0D9}">
      <dgm:prSet/>
      <dgm:spPr/>
      <dgm:t>
        <a:bodyPr/>
        <a:lstStyle/>
        <a:p>
          <a:pPr rtl="1"/>
          <a:endParaRPr lang="fa-IR"/>
        </a:p>
      </dgm:t>
    </dgm:pt>
    <dgm:pt modelId="{0F4DBA12-6912-481F-A962-A914FD7F832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595B967A-D1A4-4F19-B3BE-B2274740589A}" type="parTrans" cxnId="{70F7A1BE-26D0-40FE-8FFD-9FEA3CF461E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B737BC49-1987-45F0-9550-7C55B51F9402}" type="sibTrans" cxnId="{70F7A1BE-26D0-40FE-8FFD-9FEA3CF461EA}">
      <dgm:prSet/>
      <dgm:spPr/>
      <dgm:t>
        <a:bodyPr/>
        <a:lstStyle/>
        <a:p>
          <a:pPr rtl="1"/>
          <a:endParaRPr lang="fa-IR"/>
        </a:p>
      </dgm:t>
    </dgm:pt>
    <dgm:pt modelId="{F2BEAA8D-95EA-404B-BEBB-9BC821C9A65F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6CA7FB2E-C38C-4FAF-8F5A-5404344ACD5C}" type="parTrans" cxnId="{56ED68AC-0CC1-4911-AFF5-104E49799B92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FC15F840-0AC7-4639-91ED-D2F6659BCA06}" type="sibTrans" cxnId="{56ED68AC-0CC1-4911-AFF5-104E49799B92}">
      <dgm:prSet/>
      <dgm:spPr/>
      <dgm:t>
        <a:bodyPr/>
        <a:lstStyle/>
        <a:p>
          <a:pPr rtl="1"/>
          <a:endParaRPr lang="fa-IR"/>
        </a:p>
      </dgm:t>
    </dgm:pt>
    <dgm:pt modelId="{702A4D8C-3EB6-48C4-966C-F4997339813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AD24B84E-0DE4-4472-B75B-66C7F9DCF57A}" type="parTrans" cxnId="{B2B3F81A-C7E2-4F4E-B0BC-75230150CC9F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FF980B3A-276A-451F-968A-9E0FC9ACE672}" type="sibTrans" cxnId="{B2B3F81A-C7E2-4F4E-B0BC-75230150CC9F}">
      <dgm:prSet/>
      <dgm:spPr/>
      <dgm:t>
        <a:bodyPr/>
        <a:lstStyle/>
        <a:p>
          <a:pPr rtl="1"/>
          <a:endParaRPr lang="fa-IR"/>
        </a:p>
      </dgm:t>
    </dgm:pt>
    <dgm:pt modelId="{BC452882-8A93-4067-B636-6C514B438C94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D60B6B2A-8170-4712-A30A-14AD065F962E}" type="parTrans" cxnId="{33163D49-A7AA-467A-904B-2526F772D279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09066DC6-8B17-49BB-813E-2953ABD3C0ED}" type="sibTrans" cxnId="{33163D49-A7AA-467A-904B-2526F772D279}">
      <dgm:prSet/>
      <dgm:spPr/>
      <dgm:t>
        <a:bodyPr/>
        <a:lstStyle/>
        <a:p>
          <a:pPr rtl="1"/>
          <a:endParaRPr lang="fa-IR"/>
        </a:p>
      </dgm:t>
    </dgm:pt>
    <dgm:pt modelId="{5C3BD0C3-3D42-420D-A43C-BC6F69C5ADF0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endParaRPr lang="fa-IR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C129823C-6F86-44C5-AECD-6CE33C89E5A2}" type="parTrans" cxnId="{2C904ADA-D9AF-4ED6-86F5-AE810D46F8E6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784A1C96-78D0-4FA4-A166-5B99436A9D2C}" type="sibTrans" cxnId="{2C904ADA-D9AF-4ED6-86F5-AE810D46F8E6}">
      <dgm:prSet/>
      <dgm:spPr/>
      <dgm:t>
        <a:bodyPr/>
        <a:lstStyle/>
        <a:p>
          <a:pPr rtl="1"/>
          <a:endParaRPr lang="fa-IR"/>
        </a:p>
      </dgm:t>
    </dgm:pt>
    <dgm:pt modelId="{AAA6256A-759B-4073-A120-9A5C2C3EE898}" type="pres">
      <dgm:prSet presAssocID="{E618A22B-725E-48A2-BB97-BC685D5584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1D947E6B-3609-4907-9A05-C13AD9BB70BF}" type="pres">
      <dgm:prSet presAssocID="{745C735F-5AC5-4403-A107-4DFE25B74E3F}" presName="hierRoot1" presStyleCnt="0">
        <dgm:presLayoutVars>
          <dgm:hierBranch val="init"/>
        </dgm:presLayoutVars>
      </dgm:prSet>
      <dgm:spPr/>
    </dgm:pt>
    <dgm:pt modelId="{95441A29-C81E-4A73-9559-797C1AE594FB}" type="pres">
      <dgm:prSet presAssocID="{745C735F-5AC5-4403-A107-4DFE25B74E3F}" presName="rootComposite1" presStyleCnt="0"/>
      <dgm:spPr/>
    </dgm:pt>
    <dgm:pt modelId="{0E359042-5341-497C-89DC-E099B69372C8}" type="pres">
      <dgm:prSet presAssocID="{745C735F-5AC5-4403-A107-4DFE25B74E3F}" presName="rootText1" presStyleLbl="node0" presStyleIdx="0" presStyleCnt="1" custScaleX="337076" custLinFactY="-87986" custLinFactNeighborX="4612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9C03A49-349B-4DF0-BAA3-1ADD56A1BE43}" type="pres">
      <dgm:prSet presAssocID="{745C735F-5AC5-4403-A107-4DFE25B74E3F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C02E68DB-1530-4D91-802C-E228A50FDAF7}" type="pres">
      <dgm:prSet presAssocID="{745C735F-5AC5-4403-A107-4DFE25B74E3F}" presName="hierChild2" presStyleCnt="0"/>
      <dgm:spPr/>
    </dgm:pt>
    <dgm:pt modelId="{384AC67F-E4B9-4427-9B7C-527DED98431E}" type="pres">
      <dgm:prSet presAssocID="{9C384B88-078E-4AD5-98C6-11F430FEAE5B}" presName="Name37" presStyleLbl="parChTrans1D2" presStyleIdx="0" presStyleCnt="5"/>
      <dgm:spPr/>
      <dgm:t>
        <a:bodyPr/>
        <a:lstStyle/>
        <a:p>
          <a:pPr rtl="1"/>
          <a:endParaRPr lang="fa-IR"/>
        </a:p>
      </dgm:t>
    </dgm:pt>
    <dgm:pt modelId="{5D09CD00-AC7C-496D-A61A-527BE82AF12F}" type="pres">
      <dgm:prSet presAssocID="{0B334806-1443-4132-9843-B035F79A3177}" presName="hierRoot2" presStyleCnt="0">
        <dgm:presLayoutVars>
          <dgm:hierBranch val="init"/>
        </dgm:presLayoutVars>
      </dgm:prSet>
      <dgm:spPr/>
    </dgm:pt>
    <dgm:pt modelId="{39A95D8B-4743-4CCE-A877-E022240F30A6}" type="pres">
      <dgm:prSet presAssocID="{0B334806-1443-4132-9843-B035F79A3177}" presName="rootComposite" presStyleCnt="0"/>
      <dgm:spPr/>
    </dgm:pt>
    <dgm:pt modelId="{0D519BB2-6CA9-44B6-A4EB-463BFB5C3DA7}" type="pres">
      <dgm:prSet presAssocID="{0B334806-1443-4132-9843-B035F79A3177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5C5EBD37-2689-453F-9C47-C907A3D42D51}" type="pres">
      <dgm:prSet presAssocID="{0B334806-1443-4132-9843-B035F79A3177}" presName="rootConnector" presStyleLbl="node2" presStyleIdx="0" presStyleCnt="5"/>
      <dgm:spPr/>
      <dgm:t>
        <a:bodyPr/>
        <a:lstStyle/>
        <a:p>
          <a:pPr rtl="1"/>
          <a:endParaRPr lang="fa-IR"/>
        </a:p>
      </dgm:t>
    </dgm:pt>
    <dgm:pt modelId="{43FBF7C0-DDB0-42B6-ACC2-49E95945686A}" type="pres">
      <dgm:prSet presAssocID="{0B334806-1443-4132-9843-B035F79A3177}" presName="hierChild4" presStyleCnt="0"/>
      <dgm:spPr/>
    </dgm:pt>
    <dgm:pt modelId="{5BD2359E-3290-43EA-BB13-0BB6D8D97338}" type="pres">
      <dgm:prSet presAssocID="{C129823C-6F86-44C5-AECD-6CE33C89E5A2}" presName="Name37" presStyleLbl="parChTrans1D3" presStyleIdx="0" presStyleCnt="6"/>
      <dgm:spPr/>
      <dgm:t>
        <a:bodyPr/>
        <a:lstStyle/>
        <a:p>
          <a:pPr rtl="1"/>
          <a:endParaRPr lang="fa-IR"/>
        </a:p>
      </dgm:t>
    </dgm:pt>
    <dgm:pt modelId="{60F20E8F-C504-45A4-A21C-87737DF0693F}" type="pres">
      <dgm:prSet presAssocID="{5C3BD0C3-3D42-420D-A43C-BC6F69C5ADF0}" presName="hierRoot2" presStyleCnt="0">
        <dgm:presLayoutVars>
          <dgm:hierBranch val="init"/>
        </dgm:presLayoutVars>
      </dgm:prSet>
      <dgm:spPr/>
    </dgm:pt>
    <dgm:pt modelId="{5E7A7502-6284-45C8-8714-4661305EF7E8}" type="pres">
      <dgm:prSet presAssocID="{5C3BD0C3-3D42-420D-A43C-BC6F69C5ADF0}" presName="rootComposite" presStyleCnt="0"/>
      <dgm:spPr/>
    </dgm:pt>
    <dgm:pt modelId="{992559A1-1EEB-4370-A726-17B32467359A}" type="pres">
      <dgm:prSet presAssocID="{5C3BD0C3-3D42-420D-A43C-BC6F69C5ADF0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3E5D211-3C7C-44DA-8E7B-9046612C97F4}" type="pres">
      <dgm:prSet presAssocID="{5C3BD0C3-3D42-420D-A43C-BC6F69C5ADF0}" presName="rootConnector" presStyleLbl="node3" presStyleIdx="0" presStyleCnt="6"/>
      <dgm:spPr/>
      <dgm:t>
        <a:bodyPr/>
        <a:lstStyle/>
        <a:p>
          <a:pPr rtl="1"/>
          <a:endParaRPr lang="fa-IR"/>
        </a:p>
      </dgm:t>
    </dgm:pt>
    <dgm:pt modelId="{91F7D211-65F1-4E13-9A46-D13AB3795A88}" type="pres">
      <dgm:prSet presAssocID="{5C3BD0C3-3D42-420D-A43C-BC6F69C5ADF0}" presName="hierChild4" presStyleCnt="0"/>
      <dgm:spPr/>
    </dgm:pt>
    <dgm:pt modelId="{743F7CD3-E3D9-4A92-B000-917A741D0E0E}" type="pres">
      <dgm:prSet presAssocID="{5C3BD0C3-3D42-420D-A43C-BC6F69C5ADF0}" presName="hierChild5" presStyleCnt="0"/>
      <dgm:spPr/>
    </dgm:pt>
    <dgm:pt modelId="{05A5452F-447D-4A8B-B8E1-38276EECB7E8}" type="pres">
      <dgm:prSet presAssocID="{0B334806-1443-4132-9843-B035F79A3177}" presName="hierChild5" presStyleCnt="0"/>
      <dgm:spPr/>
    </dgm:pt>
    <dgm:pt modelId="{529B4A57-F6CA-4332-B660-E5FB7A2EEC81}" type="pres">
      <dgm:prSet presAssocID="{73716061-8112-4E65-978E-5B84CE3F4AE9}" presName="Name37" presStyleLbl="parChTrans1D2" presStyleIdx="1" presStyleCnt="5"/>
      <dgm:spPr/>
      <dgm:t>
        <a:bodyPr/>
        <a:lstStyle/>
        <a:p>
          <a:pPr rtl="1"/>
          <a:endParaRPr lang="fa-IR"/>
        </a:p>
      </dgm:t>
    </dgm:pt>
    <dgm:pt modelId="{BBFAC79C-8623-4A57-91C2-8134171EB621}" type="pres">
      <dgm:prSet presAssocID="{77342696-04F1-47C7-81DF-BA26EEC16E49}" presName="hierRoot2" presStyleCnt="0">
        <dgm:presLayoutVars>
          <dgm:hierBranch val="init"/>
        </dgm:presLayoutVars>
      </dgm:prSet>
      <dgm:spPr/>
    </dgm:pt>
    <dgm:pt modelId="{8397B197-CF0D-4EEF-80DE-6FF492AD4534}" type="pres">
      <dgm:prSet presAssocID="{77342696-04F1-47C7-81DF-BA26EEC16E49}" presName="rootComposite" presStyleCnt="0"/>
      <dgm:spPr/>
    </dgm:pt>
    <dgm:pt modelId="{12949BC4-9AE7-4099-B053-26F9D9AED33D}" type="pres">
      <dgm:prSet presAssocID="{77342696-04F1-47C7-81DF-BA26EEC16E49}" presName="rootText" presStyleLbl="node2" presStyleIdx="1" presStyleCnt="5" custScaleX="12408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E0FA52C-E216-4559-A63D-0081D7AF98B9}" type="pres">
      <dgm:prSet presAssocID="{77342696-04F1-47C7-81DF-BA26EEC16E49}" presName="rootConnector" presStyleLbl="node2" presStyleIdx="1" presStyleCnt="5"/>
      <dgm:spPr/>
      <dgm:t>
        <a:bodyPr/>
        <a:lstStyle/>
        <a:p>
          <a:pPr rtl="1"/>
          <a:endParaRPr lang="fa-IR"/>
        </a:p>
      </dgm:t>
    </dgm:pt>
    <dgm:pt modelId="{EE8728E3-C79B-4632-B9FA-D2B9203653C9}" type="pres">
      <dgm:prSet presAssocID="{77342696-04F1-47C7-81DF-BA26EEC16E49}" presName="hierChild4" presStyleCnt="0"/>
      <dgm:spPr/>
    </dgm:pt>
    <dgm:pt modelId="{7F834BAD-8D0C-4A80-97FC-8B91E2CE987E}" type="pres">
      <dgm:prSet presAssocID="{D60B6B2A-8170-4712-A30A-14AD065F962E}" presName="Name37" presStyleLbl="parChTrans1D3" presStyleIdx="1" presStyleCnt="6"/>
      <dgm:spPr/>
      <dgm:t>
        <a:bodyPr/>
        <a:lstStyle/>
        <a:p>
          <a:pPr rtl="1"/>
          <a:endParaRPr lang="fa-IR"/>
        </a:p>
      </dgm:t>
    </dgm:pt>
    <dgm:pt modelId="{5EBF8AE3-EDE0-4493-9B8F-765CE439959F}" type="pres">
      <dgm:prSet presAssocID="{BC452882-8A93-4067-B636-6C514B438C94}" presName="hierRoot2" presStyleCnt="0">
        <dgm:presLayoutVars>
          <dgm:hierBranch val="init"/>
        </dgm:presLayoutVars>
      </dgm:prSet>
      <dgm:spPr/>
    </dgm:pt>
    <dgm:pt modelId="{6BFE1AB0-2783-4AE8-8DA8-8F58DB33CF71}" type="pres">
      <dgm:prSet presAssocID="{BC452882-8A93-4067-B636-6C514B438C94}" presName="rootComposite" presStyleCnt="0"/>
      <dgm:spPr/>
    </dgm:pt>
    <dgm:pt modelId="{8FE821E6-6433-48C0-BF21-A9D0B945DEC3}" type="pres">
      <dgm:prSet presAssocID="{BC452882-8A93-4067-B636-6C514B438C94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9EEA21F-4CFD-4374-A6D4-1729A1C7509F}" type="pres">
      <dgm:prSet presAssocID="{BC452882-8A93-4067-B636-6C514B438C94}" presName="rootConnector" presStyleLbl="node3" presStyleIdx="1" presStyleCnt="6"/>
      <dgm:spPr/>
      <dgm:t>
        <a:bodyPr/>
        <a:lstStyle/>
        <a:p>
          <a:pPr rtl="1"/>
          <a:endParaRPr lang="fa-IR"/>
        </a:p>
      </dgm:t>
    </dgm:pt>
    <dgm:pt modelId="{087219C1-7CD1-4B25-8CFE-1050F027162E}" type="pres">
      <dgm:prSet presAssocID="{BC452882-8A93-4067-B636-6C514B438C94}" presName="hierChild4" presStyleCnt="0"/>
      <dgm:spPr/>
    </dgm:pt>
    <dgm:pt modelId="{3C6183C0-7A48-41E7-AC88-1AD65906E100}" type="pres">
      <dgm:prSet presAssocID="{BC452882-8A93-4067-B636-6C514B438C94}" presName="hierChild5" presStyleCnt="0"/>
      <dgm:spPr/>
    </dgm:pt>
    <dgm:pt modelId="{54F32944-9448-4A06-8F15-0A1F53A89BA0}" type="pres">
      <dgm:prSet presAssocID="{77342696-04F1-47C7-81DF-BA26EEC16E49}" presName="hierChild5" presStyleCnt="0"/>
      <dgm:spPr/>
    </dgm:pt>
    <dgm:pt modelId="{DA0F91B3-8B4F-4A87-9D96-0F8B4DB4B2C5}" type="pres">
      <dgm:prSet presAssocID="{B0C07A08-AF4A-46F7-9EF2-3FEBE682E2FA}" presName="Name37" presStyleLbl="parChTrans1D2" presStyleIdx="2" presStyleCnt="5"/>
      <dgm:spPr/>
      <dgm:t>
        <a:bodyPr/>
        <a:lstStyle/>
        <a:p>
          <a:pPr rtl="1"/>
          <a:endParaRPr lang="fa-IR"/>
        </a:p>
      </dgm:t>
    </dgm:pt>
    <dgm:pt modelId="{0BC66152-9EA4-432D-8E91-C2C6EBF2A765}" type="pres">
      <dgm:prSet presAssocID="{90398BAD-B0E5-4195-BD8B-C4346215ED02}" presName="hierRoot2" presStyleCnt="0">
        <dgm:presLayoutVars>
          <dgm:hierBranch val="init"/>
        </dgm:presLayoutVars>
      </dgm:prSet>
      <dgm:spPr/>
    </dgm:pt>
    <dgm:pt modelId="{5C7EEE1A-383A-4469-9E3C-5979FDA31E9D}" type="pres">
      <dgm:prSet presAssocID="{90398BAD-B0E5-4195-BD8B-C4346215ED02}" presName="rootComposite" presStyleCnt="0"/>
      <dgm:spPr/>
    </dgm:pt>
    <dgm:pt modelId="{A22E8A92-9817-430B-B243-B44417AB430B}" type="pres">
      <dgm:prSet presAssocID="{90398BAD-B0E5-4195-BD8B-C4346215ED02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31409D4-2290-4915-9767-29FFB2015AF6}" type="pres">
      <dgm:prSet presAssocID="{90398BAD-B0E5-4195-BD8B-C4346215ED02}" presName="rootConnector" presStyleLbl="node2" presStyleIdx="2" presStyleCnt="5"/>
      <dgm:spPr/>
      <dgm:t>
        <a:bodyPr/>
        <a:lstStyle/>
        <a:p>
          <a:pPr rtl="1"/>
          <a:endParaRPr lang="fa-IR"/>
        </a:p>
      </dgm:t>
    </dgm:pt>
    <dgm:pt modelId="{F938C01D-AD5E-4A02-9C74-1D5077D45F3F}" type="pres">
      <dgm:prSet presAssocID="{90398BAD-B0E5-4195-BD8B-C4346215ED02}" presName="hierChild4" presStyleCnt="0"/>
      <dgm:spPr/>
    </dgm:pt>
    <dgm:pt modelId="{2C535D65-4EBD-4345-AF0A-ADAB62AABC2C}" type="pres">
      <dgm:prSet presAssocID="{AD24B84E-0DE4-4472-B75B-66C7F9DCF57A}" presName="Name37" presStyleLbl="parChTrans1D3" presStyleIdx="2" presStyleCnt="6"/>
      <dgm:spPr/>
      <dgm:t>
        <a:bodyPr/>
        <a:lstStyle/>
        <a:p>
          <a:pPr rtl="1"/>
          <a:endParaRPr lang="fa-IR"/>
        </a:p>
      </dgm:t>
    </dgm:pt>
    <dgm:pt modelId="{DA0C0333-AEB7-455B-8D5E-62464AF5D641}" type="pres">
      <dgm:prSet presAssocID="{702A4D8C-3EB6-48C4-966C-F49973398139}" presName="hierRoot2" presStyleCnt="0">
        <dgm:presLayoutVars>
          <dgm:hierBranch val="init"/>
        </dgm:presLayoutVars>
      </dgm:prSet>
      <dgm:spPr/>
    </dgm:pt>
    <dgm:pt modelId="{6344B033-BE24-4360-A529-251E1F6C4AE6}" type="pres">
      <dgm:prSet presAssocID="{702A4D8C-3EB6-48C4-966C-F49973398139}" presName="rootComposite" presStyleCnt="0"/>
      <dgm:spPr/>
    </dgm:pt>
    <dgm:pt modelId="{3BB0CECD-46ED-4CBC-88C2-54CFCCE0E8BE}" type="pres">
      <dgm:prSet presAssocID="{702A4D8C-3EB6-48C4-966C-F49973398139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B094B55-AA40-4088-9785-1D5D08A36FCE}" type="pres">
      <dgm:prSet presAssocID="{702A4D8C-3EB6-48C4-966C-F49973398139}" presName="rootConnector" presStyleLbl="node3" presStyleIdx="2" presStyleCnt="6"/>
      <dgm:spPr/>
      <dgm:t>
        <a:bodyPr/>
        <a:lstStyle/>
        <a:p>
          <a:pPr rtl="1"/>
          <a:endParaRPr lang="fa-IR"/>
        </a:p>
      </dgm:t>
    </dgm:pt>
    <dgm:pt modelId="{F0CAED63-B301-432E-AE61-0D74D74AD77E}" type="pres">
      <dgm:prSet presAssocID="{702A4D8C-3EB6-48C4-966C-F49973398139}" presName="hierChild4" presStyleCnt="0"/>
      <dgm:spPr/>
    </dgm:pt>
    <dgm:pt modelId="{B9CF1763-559D-486E-8A48-356986FE4BE6}" type="pres">
      <dgm:prSet presAssocID="{702A4D8C-3EB6-48C4-966C-F49973398139}" presName="hierChild5" presStyleCnt="0"/>
      <dgm:spPr/>
    </dgm:pt>
    <dgm:pt modelId="{EC9CE86A-BE58-4ACE-B3A4-DB2123799CD6}" type="pres">
      <dgm:prSet presAssocID="{90398BAD-B0E5-4195-BD8B-C4346215ED02}" presName="hierChild5" presStyleCnt="0"/>
      <dgm:spPr/>
    </dgm:pt>
    <dgm:pt modelId="{22816FE9-0744-48DA-AA74-5FEF75328C14}" type="pres">
      <dgm:prSet presAssocID="{86637650-0596-4091-8405-A4FD9351A328}" presName="Name37" presStyleLbl="parChTrans1D2" presStyleIdx="3" presStyleCnt="5"/>
      <dgm:spPr/>
      <dgm:t>
        <a:bodyPr/>
        <a:lstStyle/>
        <a:p>
          <a:pPr rtl="1"/>
          <a:endParaRPr lang="fa-IR"/>
        </a:p>
      </dgm:t>
    </dgm:pt>
    <dgm:pt modelId="{C36830B6-26C7-4945-9F87-5780FD3FDAD6}" type="pres">
      <dgm:prSet presAssocID="{FD0FE558-D992-4237-9058-17582DFACABA}" presName="hierRoot2" presStyleCnt="0">
        <dgm:presLayoutVars>
          <dgm:hierBranch val="init"/>
        </dgm:presLayoutVars>
      </dgm:prSet>
      <dgm:spPr/>
    </dgm:pt>
    <dgm:pt modelId="{3205D7B5-DDD9-421D-BCEC-FCABCA3CF291}" type="pres">
      <dgm:prSet presAssocID="{FD0FE558-D992-4237-9058-17582DFACABA}" presName="rootComposite" presStyleCnt="0"/>
      <dgm:spPr/>
    </dgm:pt>
    <dgm:pt modelId="{B189A221-4575-491D-86F9-DC594F2B9468}" type="pres">
      <dgm:prSet presAssocID="{FD0FE558-D992-4237-9058-17582DFACABA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FBA7D47-593C-460D-A64C-F825CF00AEEB}" type="pres">
      <dgm:prSet presAssocID="{FD0FE558-D992-4237-9058-17582DFACABA}" presName="rootConnector" presStyleLbl="node2" presStyleIdx="3" presStyleCnt="5"/>
      <dgm:spPr/>
      <dgm:t>
        <a:bodyPr/>
        <a:lstStyle/>
        <a:p>
          <a:pPr rtl="1"/>
          <a:endParaRPr lang="fa-IR"/>
        </a:p>
      </dgm:t>
    </dgm:pt>
    <dgm:pt modelId="{6D321118-42AE-44CB-B7E1-B01C72530A62}" type="pres">
      <dgm:prSet presAssocID="{FD0FE558-D992-4237-9058-17582DFACABA}" presName="hierChild4" presStyleCnt="0"/>
      <dgm:spPr/>
    </dgm:pt>
    <dgm:pt modelId="{F7903582-8C6E-44EC-9233-15AE275C9E50}" type="pres">
      <dgm:prSet presAssocID="{6CA7FB2E-C38C-4FAF-8F5A-5404344ACD5C}" presName="Name37" presStyleLbl="parChTrans1D3" presStyleIdx="3" presStyleCnt="6"/>
      <dgm:spPr/>
      <dgm:t>
        <a:bodyPr/>
        <a:lstStyle/>
        <a:p>
          <a:pPr rtl="1"/>
          <a:endParaRPr lang="fa-IR"/>
        </a:p>
      </dgm:t>
    </dgm:pt>
    <dgm:pt modelId="{4C9B4441-61B7-4D41-A45B-898413E81D66}" type="pres">
      <dgm:prSet presAssocID="{F2BEAA8D-95EA-404B-BEBB-9BC821C9A65F}" presName="hierRoot2" presStyleCnt="0">
        <dgm:presLayoutVars>
          <dgm:hierBranch val="init"/>
        </dgm:presLayoutVars>
      </dgm:prSet>
      <dgm:spPr/>
    </dgm:pt>
    <dgm:pt modelId="{6CF86ABA-4DB7-4FD1-9763-F400C6C546A2}" type="pres">
      <dgm:prSet presAssocID="{F2BEAA8D-95EA-404B-BEBB-9BC821C9A65F}" presName="rootComposite" presStyleCnt="0"/>
      <dgm:spPr/>
    </dgm:pt>
    <dgm:pt modelId="{32A9345D-A8A0-4A7F-B54E-972459DB6E61}" type="pres">
      <dgm:prSet presAssocID="{F2BEAA8D-95EA-404B-BEBB-9BC821C9A65F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AE9C99B-0778-4C5A-A4A4-A947FEE90856}" type="pres">
      <dgm:prSet presAssocID="{F2BEAA8D-95EA-404B-BEBB-9BC821C9A65F}" presName="rootConnector" presStyleLbl="node3" presStyleIdx="3" presStyleCnt="6"/>
      <dgm:spPr/>
      <dgm:t>
        <a:bodyPr/>
        <a:lstStyle/>
        <a:p>
          <a:pPr rtl="1"/>
          <a:endParaRPr lang="fa-IR"/>
        </a:p>
      </dgm:t>
    </dgm:pt>
    <dgm:pt modelId="{0037C67E-3191-4D68-8725-F3332EAF7D49}" type="pres">
      <dgm:prSet presAssocID="{F2BEAA8D-95EA-404B-BEBB-9BC821C9A65F}" presName="hierChild4" presStyleCnt="0"/>
      <dgm:spPr/>
    </dgm:pt>
    <dgm:pt modelId="{B165A65F-560A-442A-974D-A1D0F40D583D}" type="pres">
      <dgm:prSet presAssocID="{F2BEAA8D-95EA-404B-BEBB-9BC821C9A65F}" presName="hierChild5" presStyleCnt="0"/>
      <dgm:spPr/>
    </dgm:pt>
    <dgm:pt modelId="{8CF2B0D6-4C37-4A84-A79F-2E5DD2CF6CE3}" type="pres">
      <dgm:prSet presAssocID="{FD0FE558-D992-4237-9058-17582DFACABA}" presName="hierChild5" presStyleCnt="0"/>
      <dgm:spPr/>
    </dgm:pt>
    <dgm:pt modelId="{83D1395C-EC58-4EF9-87F5-6EE6F9144C67}" type="pres">
      <dgm:prSet presAssocID="{E8E00654-8463-492A-9540-1FE2ABDDD8ED}" presName="Name37" presStyleLbl="parChTrans1D2" presStyleIdx="4" presStyleCnt="5"/>
      <dgm:spPr/>
      <dgm:t>
        <a:bodyPr/>
        <a:lstStyle/>
        <a:p>
          <a:pPr rtl="1"/>
          <a:endParaRPr lang="fa-IR"/>
        </a:p>
      </dgm:t>
    </dgm:pt>
    <dgm:pt modelId="{BE316309-6057-4B6B-B071-85039E99EA6E}" type="pres">
      <dgm:prSet presAssocID="{40726F1F-E943-4424-B855-923F8A6024D8}" presName="hierRoot2" presStyleCnt="0">
        <dgm:presLayoutVars>
          <dgm:hierBranch val="init"/>
        </dgm:presLayoutVars>
      </dgm:prSet>
      <dgm:spPr/>
    </dgm:pt>
    <dgm:pt modelId="{3B2BFDCE-8D25-4354-AF48-1DC1560262A5}" type="pres">
      <dgm:prSet presAssocID="{40726F1F-E943-4424-B855-923F8A6024D8}" presName="rootComposite" presStyleCnt="0"/>
      <dgm:spPr/>
    </dgm:pt>
    <dgm:pt modelId="{B03922D5-DEF5-4F30-A45E-1AB26415BD81}" type="pres">
      <dgm:prSet presAssocID="{40726F1F-E943-4424-B855-923F8A6024D8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D48738D-B25F-4AFA-B884-F2690E09705B}" type="pres">
      <dgm:prSet presAssocID="{40726F1F-E943-4424-B855-923F8A6024D8}" presName="rootConnector" presStyleLbl="node2" presStyleIdx="4" presStyleCnt="5"/>
      <dgm:spPr/>
      <dgm:t>
        <a:bodyPr/>
        <a:lstStyle/>
        <a:p>
          <a:pPr rtl="1"/>
          <a:endParaRPr lang="fa-IR"/>
        </a:p>
      </dgm:t>
    </dgm:pt>
    <dgm:pt modelId="{332710CA-3273-46E2-80C9-8F1CDC6E1FA0}" type="pres">
      <dgm:prSet presAssocID="{40726F1F-E943-4424-B855-923F8A6024D8}" presName="hierChild4" presStyleCnt="0"/>
      <dgm:spPr/>
    </dgm:pt>
    <dgm:pt modelId="{EACBD5AA-4AA4-4CD1-838C-16D12597F71B}" type="pres">
      <dgm:prSet presAssocID="{A1F35370-5D64-45C0-8495-BDA1F9C7449C}" presName="Name37" presStyleLbl="parChTrans1D3" presStyleIdx="4" presStyleCnt="6"/>
      <dgm:spPr/>
      <dgm:t>
        <a:bodyPr/>
        <a:lstStyle/>
        <a:p>
          <a:pPr rtl="1"/>
          <a:endParaRPr lang="fa-IR"/>
        </a:p>
      </dgm:t>
    </dgm:pt>
    <dgm:pt modelId="{67BD844F-4708-4399-B185-5B691744FF78}" type="pres">
      <dgm:prSet presAssocID="{0C0A8D94-268F-475A-8B24-3C6F896617F1}" presName="hierRoot2" presStyleCnt="0">
        <dgm:presLayoutVars>
          <dgm:hierBranch val="init"/>
        </dgm:presLayoutVars>
      </dgm:prSet>
      <dgm:spPr/>
    </dgm:pt>
    <dgm:pt modelId="{46E9617B-6A7C-4C08-9DE0-1A0410DA6327}" type="pres">
      <dgm:prSet presAssocID="{0C0A8D94-268F-475A-8B24-3C6F896617F1}" presName="rootComposite" presStyleCnt="0"/>
      <dgm:spPr/>
    </dgm:pt>
    <dgm:pt modelId="{1236AE45-E5E2-4A8A-A87A-E1D0AE589DD1}" type="pres">
      <dgm:prSet presAssocID="{0C0A8D94-268F-475A-8B24-3C6F896617F1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6FFC0AC-9217-413E-82BD-5EB575667B72}" type="pres">
      <dgm:prSet presAssocID="{0C0A8D94-268F-475A-8B24-3C6F896617F1}" presName="rootConnector" presStyleLbl="node3" presStyleIdx="4" presStyleCnt="6"/>
      <dgm:spPr/>
      <dgm:t>
        <a:bodyPr/>
        <a:lstStyle/>
        <a:p>
          <a:pPr rtl="1"/>
          <a:endParaRPr lang="fa-IR"/>
        </a:p>
      </dgm:t>
    </dgm:pt>
    <dgm:pt modelId="{DEABD1ED-B4B9-49E9-BCE9-F54DA4C4C752}" type="pres">
      <dgm:prSet presAssocID="{0C0A8D94-268F-475A-8B24-3C6F896617F1}" presName="hierChild4" presStyleCnt="0"/>
      <dgm:spPr/>
    </dgm:pt>
    <dgm:pt modelId="{170ABE56-7152-44C9-BD39-11EB24296198}" type="pres">
      <dgm:prSet presAssocID="{0C0A8D94-268F-475A-8B24-3C6F896617F1}" presName="hierChild5" presStyleCnt="0"/>
      <dgm:spPr/>
    </dgm:pt>
    <dgm:pt modelId="{6437BA22-61C9-476A-AE55-3C950E159A64}" type="pres">
      <dgm:prSet presAssocID="{595B967A-D1A4-4F19-B3BE-B2274740589A}" presName="Name37" presStyleLbl="parChTrans1D3" presStyleIdx="5" presStyleCnt="6"/>
      <dgm:spPr/>
      <dgm:t>
        <a:bodyPr/>
        <a:lstStyle/>
        <a:p>
          <a:pPr rtl="1"/>
          <a:endParaRPr lang="fa-IR"/>
        </a:p>
      </dgm:t>
    </dgm:pt>
    <dgm:pt modelId="{9C2C75AC-CD60-4F4E-8ADC-3F3AF00CE1DD}" type="pres">
      <dgm:prSet presAssocID="{0F4DBA12-6912-481F-A962-A914FD7F832A}" presName="hierRoot2" presStyleCnt="0">
        <dgm:presLayoutVars>
          <dgm:hierBranch val="init"/>
        </dgm:presLayoutVars>
      </dgm:prSet>
      <dgm:spPr/>
    </dgm:pt>
    <dgm:pt modelId="{D3205660-69D6-42B0-9715-74FB84A6398F}" type="pres">
      <dgm:prSet presAssocID="{0F4DBA12-6912-481F-A962-A914FD7F832A}" presName="rootComposite" presStyleCnt="0"/>
      <dgm:spPr/>
    </dgm:pt>
    <dgm:pt modelId="{31D47095-E9D1-45E0-8C26-3F4C88FCB1B8}" type="pres">
      <dgm:prSet presAssocID="{0F4DBA12-6912-481F-A962-A914FD7F832A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D70A607-0304-42A6-BF90-64503A44D02E}" type="pres">
      <dgm:prSet presAssocID="{0F4DBA12-6912-481F-A962-A914FD7F832A}" presName="rootConnector" presStyleLbl="node3" presStyleIdx="5" presStyleCnt="6"/>
      <dgm:spPr/>
      <dgm:t>
        <a:bodyPr/>
        <a:lstStyle/>
        <a:p>
          <a:pPr rtl="1"/>
          <a:endParaRPr lang="fa-IR"/>
        </a:p>
      </dgm:t>
    </dgm:pt>
    <dgm:pt modelId="{DC09FD39-ED19-4B32-BC5C-624027870599}" type="pres">
      <dgm:prSet presAssocID="{0F4DBA12-6912-481F-A962-A914FD7F832A}" presName="hierChild4" presStyleCnt="0"/>
      <dgm:spPr/>
    </dgm:pt>
    <dgm:pt modelId="{1247E290-F209-42C0-BE35-11A1A22A9D0C}" type="pres">
      <dgm:prSet presAssocID="{0F4DBA12-6912-481F-A962-A914FD7F832A}" presName="hierChild5" presStyleCnt="0"/>
      <dgm:spPr/>
    </dgm:pt>
    <dgm:pt modelId="{A162A0C9-A473-43AA-8F21-DF10A8A48CC2}" type="pres">
      <dgm:prSet presAssocID="{40726F1F-E943-4424-B855-923F8A6024D8}" presName="hierChild5" presStyleCnt="0"/>
      <dgm:spPr/>
    </dgm:pt>
    <dgm:pt modelId="{97E94AB6-C105-403B-90D7-FC1B2B2E8E94}" type="pres">
      <dgm:prSet presAssocID="{745C735F-5AC5-4403-A107-4DFE25B74E3F}" presName="hierChild3" presStyleCnt="0"/>
      <dgm:spPr/>
    </dgm:pt>
  </dgm:ptLst>
  <dgm:cxnLst>
    <dgm:cxn modelId="{2C904ADA-D9AF-4ED6-86F5-AE810D46F8E6}" srcId="{0B334806-1443-4132-9843-B035F79A3177}" destId="{5C3BD0C3-3D42-420D-A43C-BC6F69C5ADF0}" srcOrd="0" destOrd="0" parTransId="{C129823C-6F86-44C5-AECD-6CE33C89E5A2}" sibTransId="{784A1C96-78D0-4FA4-A166-5B99436A9D2C}"/>
    <dgm:cxn modelId="{78069BBE-9802-4690-AEA3-9535A29F8276}" type="presOf" srcId="{0F4DBA12-6912-481F-A962-A914FD7F832A}" destId="{0D70A607-0304-42A6-BF90-64503A44D02E}" srcOrd="1" destOrd="0" presId="urn:microsoft.com/office/officeart/2005/8/layout/orgChart1"/>
    <dgm:cxn modelId="{23765308-73AD-4BC3-A783-76F0F0216E64}" type="presOf" srcId="{0C0A8D94-268F-475A-8B24-3C6F896617F1}" destId="{36FFC0AC-9217-413E-82BD-5EB575667B72}" srcOrd="1" destOrd="0" presId="urn:microsoft.com/office/officeart/2005/8/layout/orgChart1"/>
    <dgm:cxn modelId="{5C4CC6D0-467B-4ED1-B052-DA51B665B1A3}" type="presOf" srcId="{FD0FE558-D992-4237-9058-17582DFACABA}" destId="{B189A221-4575-491D-86F9-DC594F2B9468}" srcOrd="0" destOrd="0" presId="urn:microsoft.com/office/officeart/2005/8/layout/orgChart1"/>
    <dgm:cxn modelId="{B396DE6D-E15D-4583-9006-EF0C1944CA5D}" type="presOf" srcId="{0C0A8D94-268F-475A-8B24-3C6F896617F1}" destId="{1236AE45-E5E2-4A8A-A87A-E1D0AE589DD1}" srcOrd="0" destOrd="0" presId="urn:microsoft.com/office/officeart/2005/8/layout/orgChart1"/>
    <dgm:cxn modelId="{1EF71BBF-6844-4F5F-B53D-2A272FCD4DD1}" type="presOf" srcId="{5C3BD0C3-3D42-420D-A43C-BC6F69C5ADF0}" destId="{63E5D211-3C7C-44DA-8E7B-9046612C97F4}" srcOrd="1" destOrd="0" presId="urn:microsoft.com/office/officeart/2005/8/layout/orgChart1"/>
    <dgm:cxn modelId="{58337141-B196-48AB-8C4C-CC3BC09BA4C3}" type="presOf" srcId="{77342696-04F1-47C7-81DF-BA26EEC16E49}" destId="{4E0FA52C-E216-4559-A63D-0081D7AF98B9}" srcOrd="1" destOrd="0" presId="urn:microsoft.com/office/officeart/2005/8/layout/orgChart1"/>
    <dgm:cxn modelId="{33163D49-A7AA-467A-904B-2526F772D279}" srcId="{77342696-04F1-47C7-81DF-BA26EEC16E49}" destId="{BC452882-8A93-4067-B636-6C514B438C94}" srcOrd="0" destOrd="0" parTransId="{D60B6B2A-8170-4712-A30A-14AD065F962E}" sibTransId="{09066DC6-8B17-49BB-813E-2953ABD3C0ED}"/>
    <dgm:cxn modelId="{D88F5EE0-5437-4A0D-AFFC-FA7FB1464D74}" type="presOf" srcId="{77342696-04F1-47C7-81DF-BA26EEC16E49}" destId="{12949BC4-9AE7-4099-B053-26F9D9AED33D}" srcOrd="0" destOrd="0" presId="urn:microsoft.com/office/officeart/2005/8/layout/orgChart1"/>
    <dgm:cxn modelId="{56ED68AC-0CC1-4911-AFF5-104E49799B92}" srcId="{FD0FE558-D992-4237-9058-17582DFACABA}" destId="{F2BEAA8D-95EA-404B-BEBB-9BC821C9A65F}" srcOrd="0" destOrd="0" parTransId="{6CA7FB2E-C38C-4FAF-8F5A-5404344ACD5C}" sibTransId="{FC15F840-0AC7-4639-91ED-D2F6659BCA06}"/>
    <dgm:cxn modelId="{963E0821-139C-4959-9BCA-6C48CB2102EC}" type="presOf" srcId="{B0C07A08-AF4A-46F7-9EF2-3FEBE682E2FA}" destId="{DA0F91B3-8B4F-4A87-9D96-0F8B4DB4B2C5}" srcOrd="0" destOrd="0" presId="urn:microsoft.com/office/officeart/2005/8/layout/orgChart1"/>
    <dgm:cxn modelId="{484A8D09-FAF8-42C2-9A0C-D0FFCE05D01B}" type="presOf" srcId="{E618A22B-725E-48A2-BB97-BC685D5584D6}" destId="{AAA6256A-759B-4073-A120-9A5C2C3EE898}" srcOrd="0" destOrd="0" presId="urn:microsoft.com/office/officeart/2005/8/layout/orgChart1"/>
    <dgm:cxn modelId="{2B2EFA93-B806-4B12-A708-6DC6E9D71DA3}" type="presOf" srcId="{5C3BD0C3-3D42-420D-A43C-BC6F69C5ADF0}" destId="{992559A1-1EEB-4370-A726-17B32467359A}" srcOrd="0" destOrd="0" presId="urn:microsoft.com/office/officeart/2005/8/layout/orgChart1"/>
    <dgm:cxn modelId="{70F7A1BE-26D0-40FE-8FFD-9FEA3CF461EA}" srcId="{40726F1F-E943-4424-B855-923F8A6024D8}" destId="{0F4DBA12-6912-481F-A962-A914FD7F832A}" srcOrd="1" destOrd="0" parTransId="{595B967A-D1A4-4F19-B3BE-B2274740589A}" sibTransId="{B737BC49-1987-45F0-9550-7C55B51F9402}"/>
    <dgm:cxn modelId="{0730AD5F-6D8F-4314-9A03-561EC601AE54}" type="presOf" srcId="{C129823C-6F86-44C5-AECD-6CE33C89E5A2}" destId="{5BD2359E-3290-43EA-BB13-0BB6D8D97338}" srcOrd="0" destOrd="0" presId="urn:microsoft.com/office/officeart/2005/8/layout/orgChart1"/>
    <dgm:cxn modelId="{9392376C-B1A7-4FE5-BA3C-BFAC42BEA9EE}" srcId="{E618A22B-725E-48A2-BB97-BC685D5584D6}" destId="{745C735F-5AC5-4403-A107-4DFE25B74E3F}" srcOrd="0" destOrd="0" parTransId="{0F71ED36-15AF-4B2D-B90B-4B058C106F5D}" sibTransId="{22662DD5-E7DE-4024-B637-D69DC4E6C134}"/>
    <dgm:cxn modelId="{B55669DF-E12A-443A-B43D-F086D90FB989}" type="presOf" srcId="{BC452882-8A93-4067-B636-6C514B438C94}" destId="{39EEA21F-4CFD-4374-A6D4-1729A1C7509F}" srcOrd="1" destOrd="0" presId="urn:microsoft.com/office/officeart/2005/8/layout/orgChart1"/>
    <dgm:cxn modelId="{07E01F0F-5E1D-4FFB-8895-2CD2F315B989}" srcId="{745C735F-5AC5-4403-A107-4DFE25B74E3F}" destId="{0B334806-1443-4132-9843-B035F79A3177}" srcOrd="0" destOrd="0" parTransId="{9C384B88-078E-4AD5-98C6-11F430FEAE5B}" sibTransId="{A0A25A45-A9C5-4D41-859B-C45A73B9E748}"/>
    <dgm:cxn modelId="{AFF06D02-9AE5-4A28-A551-BA21237E9087}" type="presOf" srcId="{0B334806-1443-4132-9843-B035F79A3177}" destId="{5C5EBD37-2689-453F-9C47-C907A3D42D51}" srcOrd="1" destOrd="0" presId="urn:microsoft.com/office/officeart/2005/8/layout/orgChart1"/>
    <dgm:cxn modelId="{C4D1A94C-2ECE-4CBA-AF06-1466679A833F}" type="presOf" srcId="{0B334806-1443-4132-9843-B035F79A3177}" destId="{0D519BB2-6CA9-44B6-A4EB-463BFB5C3DA7}" srcOrd="0" destOrd="0" presId="urn:microsoft.com/office/officeart/2005/8/layout/orgChart1"/>
    <dgm:cxn modelId="{5A2265ED-0B83-4033-BEEC-19792B2BC09C}" type="presOf" srcId="{E8E00654-8463-492A-9540-1FE2ABDDD8ED}" destId="{83D1395C-EC58-4EF9-87F5-6EE6F9144C67}" srcOrd="0" destOrd="0" presId="urn:microsoft.com/office/officeart/2005/8/layout/orgChart1"/>
    <dgm:cxn modelId="{25CE406E-550D-46CF-89D0-2F1A1B09B9BC}" type="presOf" srcId="{AD24B84E-0DE4-4472-B75B-66C7F9DCF57A}" destId="{2C535D65-4EBD-4345-AF0A-ADAB62AABC2C}" srcOrd="0" destOrd="0" presId="urn:microsoft.com/office/officeart/2005/8/layout/orgChart1"/>
    <dgm:cxn modelId="{141545CC-6F91-4D08-B9FD-23A7AEA5BA43}" type="presOf" srcId="{90398BAD-B0E5-4195-BD8B-C4346215ED02}" destId="{031409D4-2290-4915-9767-29FFB2015AF6}" srcOrd="1" destOrd="0" presId="urn:microsoft.com/office/officeart/2005/8/layout/orgChart1"/>
    <dgm:cxn modelId="{7760DEC5-0B0F-4D9F-AA76-518B690A416E}" type="presOf" srcId="{40726F1F-E943-4424-B855-923F8A6024D8}" destId="{ED48738D-B25F-4AFA-B884-F2690E09705B}" srcOrd="1" destOrd="0" presId="urn:microsoft.com/office/officeart/2005/8/layout/orgChart1"/>
    <dgm:cxn modelId="{B2B3F81A-C7E2-4F4E-B0BC-75230150CC9F}" srcId="{90398BAD-B0E5-4195-BD8B-C4346215ED02}" destId="{702A4D8C-3EB6-48C4-966C-F49973398139}" srcOrd="0" destOrd="0" parTransId="{AD24B84E-0DE4-4472-B75B-66C7F9DCF57A}" sibTransId="{FF980B3A-276A-451F-968A-9E0FC9ACE672}"/>
    <dgm:cxn modelId="{516D6069-C164-4682-B0D7-14433A260509}" type="presOf" srcId="{FD0FE558-D992-4237-9058-17582DFACABA}" destId="{8FBA7D47-593C-460D-A64C-F825CF00AEEB}" srcOrd="1" destOrd="0" presId="urn:microsoft.com/office/officeart/2005/8/layout/orgChart1"/>
    <dgm:cxn modelId="{CEA3599E-67EA-45CF-BF03-895B7FF30A28}" type="presOf" srcId="{9C384B88-078E-4AD5-98C6-11F430FEAE5B}" destId="{384AC67F-E4B9-4427-9B7C-527DED98431E}" srcOrd="0" destOrd="0" presId="urn:microsoft.com/office/officeart/2005/8/layout/orgChart1"/>
    <dgm:cxn modelId="{4BF43488-5742-4FAB-9B7A-5C08FF56B756}" type="presOf" srcId="{595B967A-D1A4-4F19-B3BE-B2274740589A}" destId="{6437BA22-61C9-476A-AE55-3C950E159A64}" srcOrd="0" destOrd="0" presId="urn:microsoft.com/office/officeart/2005/8/layout/orgChart1"/>
    <dgm:cxn modelId="{73CB1374-8C5F-4CFD-8B2F-F62310EEB2EF}" type="presOf" srcId="{40726F1F-E943-4424-B855-923F8A6024D8}" destId="{B03922D5-DEF5-4F30-A45E-1AB26415BD81}" srcOrd="0" destOrd="0" presId="urn:microsoft.com/office/officeart/2005/8/layout/orgChart1"/>
    <dgm:cxn modelId="{58720A77-FC97-4EB1-9BA1-FA80C7CA27A6}" type="presOf" srcId="{D60B6B2A-8170-4712-A30A-14AD065F962E}" destId="{7F834BAD-8D0C-4A80-97FC-8B91E2CE987E}" srcOrd="0" destOrd="0" presId="urn:microsoft.com/office/officeart/2005/8/layout/orgChart1"/>
    <dgm:cxn modelId="{227A5A1C-D7B1-4F94-8034-B18CA400A804}" type="presOf" srcId="{0F4DBA12-6912-481F-A962-A914FD7F832A}" destId="{31D47095-E9D1-45E0-8C26-3F4C88FCB1B8}" srcOrd="0" destOrd="0" presId="urn:microsoft.com/office/officeart/2005/8/layout/orgChart1"/>
    <dgm:cxn modelId="{3037435A-561A-44C0-99CA-4CEBB59641D6}" srcId="{745C735F-5AC5-4403-A107-4DFE25B74E3F}" destId="{40726F1F-E943-4424-B855-923F8A6024D8}" srcOrd="4" destOrd="0" parTransId="{E8E00654-8463-492A-9540-1FE2ABDDD8ED}" sibTransId="{00A66DAE-0889-412C-A37F-59ACCF303691}"/>
    <dgm:cxn modelId="{927353D2-0C56-4097-B5DD-0716FA8C4817}" type="presOf" srcId="{73716061-8112-4E65-978E-5B84CE3F4AE9}" destId="{529B4A57-F6CA-4332-B660-E5FB7A2EEC81}" srcOrd="0" destOrd="0" presId="urn:microsoft.com/office/officeart/2005/8/layout/orgChart1"/>
    <dgm:cxn modelId="{CA0C40A4-C7D8-47E8-8F46-BA9A9BAC6973}" type="presOf" srcId="{F2BEAA8D-95EA-404B-BEBB-9BC821C9A65F}" destId="{1AE9C99B-0778-4C5A-A4A4-A947FEE90856}" srcOrd="1" destOrd="0" presId="urn:microsoft.com/office/officeart/2005/8/layout/orgChart1"/>
    <dgm:cxn modelId="{32D0887F-7614-46E3-948A-F195F1075940}" type="presOf" srcId="{702A4D8C-3EB6-48C4-966C-F49973398139}" destId="{4B094B55-AA40-4088-9785-1D5D08A36FCE}" srcOrd="1" destOrd="0" presId="urn:microsoft.com/office/officeart/2005/8/layout/orgChart1"/>
    <dgm:cxn modelId="{EE1EE185-80A9-42EE-BA41-343F93CEC006}" srcId="{745C735F-5AC5-4403-A107-4DFE25B74E3F}" destId="{77342696-04F1-47C7-81DF-BA26EEC16E49}" srcOrd="1" destOrd="0" parTransId="{73716061-8112-4E65-978E-5B84CE3F4AE9}" sibTransId="{D388C858-C9A9-43B0-BB59-2698F13F9522}"/>
    <dgm:cxn modelId="{2AF0A2E1-320D-4A47-A21D-5E23DC47B932}" srcId="{745C735F-5AC5-4403-A107-4DFE25B74E3F}" destId="{90398BAD-B0E5-4195-BD8B-C4346215ED02}" srcOrd="2" destOrd="0" parTransId="{B0C07A08-AF4A-46F7-9EF2-3FEBE682E2FA}" sibTransId="{C4E0E6E7-5162-4B6E-B50A-C35F1A75C5AC}"/>
    <dgm:cxn modelId="{590C836E-A453-49AC-ACF5-BBA9936F0929}" type="presOf" srcId="{745C735F-5AC5-4403-A107-4DFE25B74E3F}" destId="{0E359042-5341-497C-89DC-E099B69372C8}" srcOrd="0" destOrd="0" presId="urn:microsoft.com/office/officeart/2005/8/layout/orgChart1"/>
    <dgm:cxn modelId="{9C728037-D85F-4884-823F-776F32E9E0D9}" srcId="{40726F1F-E943-4424-B855-923F8A6024D8}" destId="{0C0A8D94-268F-475A-8B24-3C6F896617F1}" srcOrd="0" destOrd="0" parTransId="{A1F35370-5D64-45C0-8495-BDA1F9C7449C}" sibTransId="{38A5CBF7-175A-47B7-99CA-1A49451887E4}"/>
    <dgm:cxn modelId="{4E7C4153-3C0B-492F-9E9E-74B3F0C96D48}" type="presOf" srcId="{86637650-0596-4091-8405-A4FD9351A328}" destId="{22816FE9-0744-48DA-AA74-5FEF75328C14}" srcOrd="0" destOrd="0" presId="urn:microsoft.com/office/officeart/2005/8/layout/orgChart1"/>
    <dgm:cxn modelId="{866BA1AE-ECE2-44EE-AA4C-729C3AB2EA5A}" srcId="{745C735F-5AC5-4403-A107-4DFE25B74E3F}" destId="{FD0FE558-D992-4237-9058-17582DFACABA}" srcOrd="3" destOrd="0" parTransId="{86637650-0596-4091-8405-A4FD9351A328}" sibTransId="{E7FBFC70-AEE4-47FC-9024-8244540466DC}"/>
    <dgm:cxn modelId="{6911C1DC-798C-4DC4-8DEA-518C222CE9D5}" type="presOf" srcId="{F2BEAA8D-95EA-404B-BEBB-9BC821C9A65F}" destId="{32A9345D-A8A0-4A7F-B54E-972459DB6E61}" srcOrd="0" destOrd="0" presId="urn:microsoft.com/office/officeart/2005/8/layout/orgChart1"/>
    <dgm:cxn modelId="{750A6C92-A61A-4A38-B9F6-AF1344E3F20E}" type="presOf" srcId="{745C735F-5AC5-4403-A107-4DFE25B74E3F}" destId="{B9C03A49-349B-4DF0-BAA3-1ADD56A1BE43}" srcOrd="1" destOrd="0" presId="urn:microsoft.com/office/officeart/2005/8/layout/orgChart1"/>
    <dgm:cxn modelId="{ADA114C5-C5F6-4418-9040-DFF31E7AE6C2}" type="presOf" srcId="{6CA7FB2E-C38C-4FAF-8F5A-5404344ACD5C}" destId="{F7903582-8C6E-44EC-9233-15AE275C9E50}" srcOrd="0" destOrd="0" presId="urn:microsoft.com/office/officeart/2005/8/layout/orgChart1"/>
    <dgm:cxn modelId="{E2E6A033-685C-45F7-B6C9-27F473DD301F}" type="presOf" srcId="{702A4D8C-3EB6-48C4-966C-F49973398139}" destId="{3BB0CECD-46ED-4CBC-88C2-54CFCCE0E8BE}" srcOrd="0" destOrd="0" presId="urn:microsoft.com/office/officeart/2005/8/layout/orgChart1"/>
    <dgm:cxn modelId="{2641CBA4-F038-439F-BD9E-79C087DA8141}" type="presOf" srcId="{A1F35370-5D64-45C0-8495-BDA1F9C7449C}" destId="{EACBD5AA-4AA4-4CD1-838C-16D12597F71B}" srcOrd="0" destOrd="0" presId="urn:microsoft.com/office/officeart/2005/8/layout/orgChart1"/>
    <dgm:cxn modelId="{55ADB4C6-7AB7-4691-9D0B-35795B8379B2}" type="presOf" srcId="{BC452882-8A93-4067-B636-6C514B438C94}" destId="{8FE821E6-6433-48C0-BF21-A9D0B945DEC3}" srcOrd="0" destOrd="0" presId="urn:microsoft.com/office/officeart/2005/8/layout/orgChart1"/>
    <dgm:cxn modelId="{71010EA4-B1F3-4AFC-A544-F9AD48E3BF36}" type="presOf" srcId="{90398BAD-B0E5-4195-BD8B-C4346215ED02}" destId="{A22E8A92-9817-430B-B243-B44417AB430B}" srcOrd="0" destOrd="0" presId="urn:microsoft.com/office/officeart/2005/8/layout/orgChart1"/>
    <dgm:cxn modelId="{356FDFFD-C6BA-47CE-B8EA-F420A3893AB6}" type="presParOf" srcId="{AAA6256A-759B-4073-A120-9A5C2C3EE898}" destId="{1D947E6B-3609-4907-9A05-C13AD9BB70BF}" srcOrd="0" destOrd="0" presId="urn:microsoft.com/office/officeart/2005/8/layout/orgChart1"/>
    <dgm:cxn modelId="{C67B9A17-E2BB-4596-BB52-BCECBBFAE767}" type="presParOf" srcId="{1D947E6B-3609-4907-9A05-C13AD9BB70BF}" destId="{95441A29-C81E-4A73-9559-797C1AE594FB}" srcOrd="0" destOrd="0" presId="urn:microsoft.com/office/officeart/2005/8/layout/orgChart1"/>
    <dgm:cxn modelId="{87D4C52B-E59B-4D30-A2D4-16D1F0126C50}" type="presParOf" srcId="{95441A29-C81E-4A73-9559-797C1AE594FB}" destId="{0E359042-5341-497C-89DC-E099B69372C8}" srcOrd="0" destOrd="0" presId="urn:microsoft.com/office/officeart/2005/8/layout/orgChart1"/>
    <dgm:cxn modelId="{A99A9229-3D94-47CF-9223-934FD356847E}" type="presParOf" srcId="{95441A29-C81E-4A73-9559-797C1AE594FB}" destId="{B9C03A49-349B-4DF0-BAA3-1ADD56A1BE43}" srcOrd="1" destOrd="0" presId="urn:microsoft.com/office/officeart/2005/8/layout/orgChart1"/>
    <dgm:cxn modelId="{76CF242B-492A-4C01-A0FC-D6F0F8087B38}" type="presParOf" srcId="{1D947E6B-3609-4907-9A05-C13AD9BB70BF}" destId="{C02E68DB-1530-4D91-802C-E228A50FDAF7}" srcOrd="1" destOrd="0" presId="urn:microsoft.com/office/officeart/2005/8/layout/orgChart1"/>
    <dgm:cxn modelId="{1335D50D-DA8C-4205-B894-768EBF477A52}" type="presParOf" srcId="{C02E68DB-1530-4D91-802C-E228A50FDAF7}" destId="{384AC67F-E4B9-4427-9B7C-527DED98431E}" srcOrd="0" destOrd="0" presId="urn:microsoft.com/office/officeart/2005/8/layout/orgChart1"/>
    <dgm:cxn modelId="{BD8D2499-7B0A-43F3-9486-B3A34915A149}" type="presParOf" srcId="{C02E68DB-1530-4D91-802C-E228A50FDAF7}" destId="{5D09CD00-AC7C-496D-A61A-527BE82AF12F}" srcOrd="1" destOrd="0" presId="urn:microsoft.com/office/officeart/2005/8/layout/orgChart1"/>
    <dgm:cxn modelId="{D8E83DFE-DD05-4E5F-9655-87D5DBDE3FAB}" type="presParOf" srcId="{5D09CD00-AC7C-496D-A61A-527BE82AF12F}" destId="{39A95D8B-4743-4CCE-A877-E022240F30A6}" srcOrd="0" destOrd="0" presId="urn:microsoft.com/office/officeart/2005/8/layout/orgChart1"/>
    <dgm:cxn modelId="{345D0E79-F4AB-4F06-AE59-FC01B1A0CC1F}" type="presParOf" srcId="{39A95D8B-4743-4CCE-A877-E022240F30A6}" destId="{0D519BB2-6CA9-44B6-A4EB-463BFB5C3DA7}" srcOrd="0" destOrd="0" presId="urn:microsoft.com/office/officeart/2005/8/layout/orgChart1"/>
    <dgm:cxn modelId="{961EA92B-CF9D-42F8-A28B-5D54CBFFCDAE}" type="presParOf" srcId="{39A95D8B-4743-4CCE-A877-E022240F30A6}" destId="{5C5EBD37-2689-453F-9C47-C907A3D42D51}" srcOrd="1" destOrd="0" presId="urn:microsoft.com/office/officeart/2005/8/layout/orgChart1"/>
    <dgm:cxn modelId="{4525AAAD-0941-4D3F-9499-B27448B35C22}" type="presParOf" srcId="{5D09CD00-AC7C-496D-A61A-527BE82AF12F}" destId="{43FBF7C0-DDB0-42B6-ACC2-49E95945686A}" srcOrd="1" destOrd="0" presId="urn:microsoft.com/office/officeart/2005/8/layout/orgChart1"/>
    <dgm:cxn modelId="{83599508-3AFE-490C-8587-726F66A04232}" type="presParOf" srcId="{43FBF7C0-DDB0-42B6-ACC2-49E95945686A}" destId="{5BD2359E-3290-43EA-BB13-0BB6D8D97338}" srcOrd="0" destOrd="0" presId="urn:microsoft.com/office/officeart/2005/8/layout/orgChart1"/>
    <dgm:cxn modelId="{7F5B2EA5-AB8B-4401-88A9-F21511B504B9}" type="presParOf" srcId="{43FBF7C0-DDB0-42B6-ACC2-49E95945686A}" destId="{60F20E8F-C504-45A4-A21C-87737DF0693F}" srcOrd="1" destOrd="0" presId="urn:microsoft.com/office/officeart/2005/8/layout/orgChart1"/>
    <dgm:cxn modelId="{24F399B3-B0BD-429D-A03E-9E0BE7F553B0}" type="presParOf" srcId="{60F20E8F-C504-45A4-A21C-87737DF0693F}" destId="{5E7A7502-6284-45C8-8714-4661305EF7E8}" srcOrd="0" destOrd="0" presId="urn:microsoft.com/office/officeart/2005/8/layout/orgChart1"/>
    <dgm:cxn modelId="{E2E95377-74B5-4649-BFA8-A1F80C1053B6}" type="presParOf" srcId="{5E7A7502-6284-45C8-8714-4661305EF7E8}" destId="{992559A1-1EEB-4370-A726-17B32467359A}" srcOrd="0" destOrd="0" presId="urn:microsoft.com/office/officeart/2005/8/layout/orgChart1"/>
    <dgm:cxn modelId="{D1650FEE-0B51-4149-BC76-3DFD986DD804}" type="presParOf" srcId="{5E7A7502-6284-45C8-8714-4661305EF7E8}" destId="{63E5D211-3C7C-44DA-8E7B-9046612C97F4}" srcOrd="1" destOrd="0" presId="urn:microsoft.com/office/officeart/2005/8/layout/orgChart1"/>
    <dgm:cxn modelId="{417D36A7-F181-4C04-A69B-B11B99D29945}" type="presParOf" srcId="{60F20E8F-C504-45A4-A21C-87737DF0693F}" destId="{91F7D211-65F1-4E13-9A46-D13AB3795A88}" srcOrd="1" destOrd="0" presId="urn:microsoft.com/office/officeart/2005/8/layout/orgChart1"/>
    <dgm:cxn modelId="{CF2C8FB2-71BD-44F2-B0D8-B30B0EC52464}" type="presParOf" srcId="{60F20E8F-C504-45A4-A21C-87737DF0693F}" destId="{743F7CD3-E3D9-4A92-B000-917A741D0E0E}" srcOrd="2" destOrd="0" presId="urn:microsoft.com/office/officeart/2005/8/layout/orgChart1"/>
    <dgm:cxn modelId="{808FC637-E8B1-46D7-9278-F768F99E2B27}" type="presParOf" srcId="{5D09CD00-AC7C-496D-A61A-527BE82AF12F}" destId="{05A5452F-447D-4A8B-B8E1-38276EECB7E8}" srcOrd="2" destOrd="0" presId="urn:microsoft.com/office/officeart/2005/8/layout/orgChart1"/>
    <dgm:cxn modelId="{AC16354B-4D52-44A9-8A38-A84F29E63967}" type="presParOf" srcId="{C02E68DB-1530-4D91-802C-E228A50FDAF7}" destId="{529B4A57-F6CA-4332-B660-E5FB7A2EEC81}" srcOrd="2" destOrd="0" presId="urn:microsoft.com/office/officeart/2005/8/layout/orgChart1"/>
    <dgm:cxn modelId="{62635C44-027B-4C92-9B96-D098FA6070BF}" type="presParOf" srcId="{C02E68DB-1530-4D91-802C-E228A50FDAF7}" destId="{BBFAC79C-8623-4A57-91C2-8134171EB621}" srcOrd="3" destOrd="0" presId="urn:microsoft.com/office/officeart/2005/8/layout/orgChart1"/>
    <dgm:cxn modelId="{75F423DD-1331-47D5-A223-50E3AE7BC4D5}" type="presParOf" srcId="{BBFAC79C-8623-4A57-91C2-8134171EB621}" destId="{8397B197-CF0D-4EEF-80DE-6FF492AD4534}" srcOrd="0" destOrd="0" presId="urn:microsoft.com/office/officeart/2005/8/layout/orgChart1"/>
    <dgm:cxn modelId="{E67782DB-C8F2-4DD0-B1A7-A80BE8C2E0F3}" type="presParOf" srcId="{8397B197-CF0D-4EEF-80DE-6FF492AD4534}" destId="{12949BC4-9AE7-4099-B053-26F9D9AED33D}" srcOrd="0" destOrd="0" presId="urn:microsoft.com/office/officeart/2005/8/layout/orgChart1"/>
    <dgm:cxn modelId="{A26744F3-9E8D-4A8F-9ECB-1795C2916CBC}" type="presParOf" srcId="{8397B197-CF0D-4EEF-80DE-6FF492AD4534}" destId="{4E0FA52C-E216-4559-A63D-0081D7AF98B9}" srcOrd="1" destOrd="0" presId="urn:microsoft.com/office/officeart/2005/8/layout/orgChart1"/>
    <dgm:cxn modelId="{0DD3E77B-8996-4C91-8655-3DABD890AEEA}" type="presParOf" srcId="{BBFAC79C-8623-4A57-91C2-8134171EB621}" destId="{EE8728E3-C79B-4632-B9FA-D2B9203653C9}" srcOrd="1" destOrd="0" presId="urn:microsoft.com/office/officeart/2005/8/layout/orgChart1"/>
    <dgm:cxn modelId="{F80B5EAE-0982-49FF-80D7-C0A381EBD4D0}" type="presParOf" srcId="{EE8728E3-C79B-4632-B9FA-D2B9203653C9}" destId="{7F834BAD-8D0C-4A80-97FC-8B91E2CE987E}" srcOrd="0" destOrd="0" presId="urn:microsoft.com/office/officeart/2005/8/layout/orgChart1"/>
    <dgm:cxn modelId="{7CCE6073-50C7-4D83-A605-AF1DE38771FC}" type="presParOf" srcId="{EE8728E3-C79B-4632-B9FA-D2B9203653C9}" destId="{5EBF8AE3-EDE0-4493-9B8F-765CE439959F}" srcOrd="1" destOrd="0" presId="urn:microsoft.com/office/officeart/2005/8/layout/orgChart1"/>
    <dgm:cxn modelId="{9F505A68-C826-494A-942C-0D2E84FD2697}" type="presParOf" srcId="{5EBF8AE3-EDE0-4493-9B8F-765CE439959F}" destId="{6BFE1AB0-2783-4AE8-8DA8-8F58DB33CF71}" srcOrd="0" destOrd="0" presId="urn:microsoft.com/office/officeart/2005/8/layout/orgChart1"/>
    <dgm:cxn modelId="{C654A964-09B4-459C-AF2F-46046F5DA1CF}" type="presParOf" srcId="{6BFE1AB0-2783-4AE8-8DA8-8F58DB33CF71}" destId="{8FE821E6-6433-48C0-BF21-A9D0B945DEC3}" srcOrd="0" destOrd="0" presId="urn:microsoft.com/office/officeart/2005/8/layout/orgChart1"/>
    <dgm:cxn modelId="{353611E1-7794-4825-9E84-8B786E514CDE}" type="presParOf" srcId="{6BFE1AB0-2783-4AE8-8DA8-8F58DB33CF71}" destId="{39EEA21F-4CFD-4374-A6D4-1729A1C7509F}" srcOrd="1" destOrd="0" presId="urn:microsoft.com/office/officeart/2005/8/layout/orgChart1"/>
    <dgm:cxn modelId="{3695B72A-8181-4489-8506-DA306541B3DF}" type="presParOf" srcId="{5EBF8AE3-EDE0-4493-9B8F-765CE439959F}" destId="{087219C1-7CD1-4B25-8CFE-1050F027162E}" srcOrd="1" destOrd="0" presId="urn:microsoft.com/office/officeart/2005/8/layout/orgChart1"/>
    <dgm:cxn modelId="{BB13F7DC-BAC1-4B4D-8B92-C855416108EB}" type="presParOf" srcId="{5EBF8AE3-EDE0-4493-9B8F-765CE439959F}" destId="{3C6183C0-7A48-41E7-AC88-1AD65906E100}" srcOrd="2" destOrd="0" presId="urn:microsoft.com/office/officeart/2005/8/layout/orgChart1"/>
    <dgm:cxn modelId="{E10D66BB-9687-42C0-806D-A16BBCC4810B}" type="presParOf" srcId="{BBFAC79C-8623-4A57-91C2-8134171EB621}" destId="{54F32944-9448-4A06-8F15-0A1F53A89BA0}" srcOrd="2" destOrd="0" presId="urn:microsoft.com/office/officeart/2005/8/layout/orgChart1"/>
    <dgm:cxn modelId="{3D1B79AF-F771-47C9-B335-F8A31A86C92C}" type="presParOf" srcId="{C02E68DB-1530-4D91-802C-E228A50FDAF7}" destId="{DA0F91B3-8B4F-4A87-9D96-0F8B4DB4B2C5}" srcOrd="4" destOrd="0" presId="urn:microsoft.com/office/officeart/2005/8/layout/orgChart1"/>
    <dgm:cxn modelId="{7709352A-0F8B-4B96-B2E1-CD32F35B52C6}" type="presParOf" srcId="{C02E68DB-1530-4D91-802C-E228A50FDAF7}" destId="{0BC66152-9EA4-432D-8E91-C2C6EBF2A765}" srcOrd="5" destOrd="0" presId="urn:microsoft.com/office/officeart/2005/8/layout/orgChart1"/>
    <dgm:cxn modelId="{57171C07-45A9-4DB5-B533-77FFC25B1860}" type="presParOf" srcId="{0BC66152-9EA4-432D-8E91-C2C6EBF2A765}" destId="{5C7EEE1A-383A-4469-9E3C-5979FDA31E9D}" srcOrd="0" destOrd="0" presId="urn:microsoft.com/office/officeart/2005/8/layout/orgChart1"/>
    <dgm:cxn modelId="{DEEECB5D-54EE-44E0-9C4F-CFD7D1A61456}" type="presParOf" srcId="{5C7EEE1A-383A-4469-9E3C-5979FDA31E9D}" destId="{A22E8A92-9817-430B-B243-B44417AB430B}" srcOrd="0" destOrd="0" presId="urn:microsoft.com/office/officeart/2005/8/layout/orgChart1"/>
    <dgm:cxn modelId="{855145E3-D416-490B-9CED-59890E5FB0B4}" type="presParOf" srcId="{5C7EEE1A-383A-4469-9E3C-5979FDA31E9D}" destId="{031409D4-2290-4915-9767-29FFB2015AF6}" srcOrd="1" destOrd="0" presId="urn:microsoft.com/office/officeart/2005/8/layout/orgChart1"/>
    <dgm:cxn modelId="{502B336E-3BF7-4693-AF43-6F60FBA72775}" type="presParOf" srcId="{0BC66152-9EA4-432D-8E91-C2C6EBF2A765}" destId="{F938C01D-AD5E-4A02-9C74-1D5077D45F3F}" srcOrd="1" destOrd="0" presId="urn:microsoft.com/office/officeart/2005/8/layout/orgChart1"/>
    <dgm:cxn modelId="{0496B947-3723-43D3-80F7-E74831B49287}" type="presParOf" srcId="{F938C01D-AD5E-4A02-9C74-1D5077D45F3F}" destId="{2C535D65-4EBD-4345-AF0A-ADAB62AABC2C}" srcOrd="0" destOrd="0" presId="urn:microsoft.com/office/officeart/2005/8/layout/orgChart1"/>
    <dgm:cxn modelId="{A4777AFA-88D0-49DE-835C-D8A7232D528E}" type="presParOf" srcId="{F938C01D-AD5E-4A02-9C74-1D5077D45F3F}" destId="{DA0C0333-AEB7-455B-8D5E-62464AF5D641}" srcOrd="1" destOrd="0" presId="urn:microsoft.com/office/officeart/2005/8/layout/orgChart1"/>
    <dgm:cxn modelId="{B4F1A1C6-0401-457E-AE0C-C8DE6A8CF9B0}" type="presParOf" srcId="{DA0C0333-AEB7-455B-8D5E-62464AF5D641}" destId="{6344B033-BE24-4360-A529-251E1F6C4AE6}" srcOrd="0" destOrd="0" presId="urn:microsoft.com/office/officeart/2005/8/layout/orgChart1"/>
    <dgm:cxn modelId="{A93CF010-68C8-46F3-8BE4-0E64C3E76009}" type="presParOf" srcId="{6344B033-BE24-4360-A529-251E1F6C4AE6}" destId="{3BB0CECD-46ED-4CBC-88C2-54CFCCE0E8BE}" srcOrd="0" destOrd="0" presId="urn:microsoft.com/office/officeart/2005/8/layout/orgChart1"/>
    <dgm:cxn modelId="{BE449839-4ED7-4C2B-81F5-6923C0A8710A}" type="presParOf" srcId="{6344B033-BE24-4360-A529-251E1F6C4AE6}" destId="{4B094B55-AA40-4088-9785-1D5D08A36FCE}" srcOrd="1" destOrd="0" presId="urn:microsoft.com/office/officeart/2005/8/layout/orgChart1"/>
    <dgm:cxn modelId="{49524733-3034-4166-B196-ED8FCD0D036C}" type="presParOf" srcId="{DA0C0333-AEB7-455B-8D5E-62464AF5D641}" destId="{F0CAED63-B301-432E-AE61-0D74D74AD77E}" srcOrd="1" destOrd="0" presId="urn:microsoft.com/office/officeart/2005/8/layout/orgChart1"/>
    <dgm:cxn modelId="{4AF78319-A778-432E-A6A5-00D456D1417F}" type="presParOf" srcId="{DA0C0333-AEB7-455B-8D5E-62464AF5D641}" destId="{B9CF1763-559D-486E-8A48-356986FE4BE6}" srcOrd="2" destOrd="0" presId="urn:microsoft.com/office/officeart/2005/8/layout/orgChart1"/>
    <dgm:cxn modelId="{55811FD4-AE3D-4ECF-A995-111E78153763}" type="presParOf" srcId="{0BC66152-9EA4-432D-8E91-C2C6EBF2A765}" destId="{EC9CE86A-BE58-4ACE-B3A4-DB2123799CD6}" srcOrd="2" destOrd="0" presId="urn:microsoft.com/office/officeart/2005/8/layout/orgChart1"/>
    <dgm:cxn modelId="{E4E52554-A7D1-48BC-9DF1-AA8D03FDB3F5}" type="presParOf" srcId="{C02E68DB-1530-4D91-802C-E228A50FDAF7}" destId="{22816FE9-0744-48DA-AA74-5FEF75328C14}" srcOrd="6" destOrd="0" presId="urn:microsoft.com/office/officeart/2005/8/layout/orgChart1"/>
    <dgm:cxn modelId="{7C0AC5A7-D8AA-4411-8511-6CCFDD1C7903}" type="presParOf" srcId="{C02E68DB-1530-4D91-802C-E228A50FDAF7}" destId="{C36830B6-26C7-4945-9F87-5780FD3FDAD6}" srcOrd="7" destOrd="0" presId="urn:microsoft.com/office/officeart/2005/8/layout/orgChart1"/>
    <dgm:cxn modelId="{457D63F9-183B-4E90-8058-E98878F42485}" type="presParOf" srcId="{C36830B6-26C7-4945-9F87-5780FD3FDAD6}" destId="{3205D7B5-DDD9-421D-BCEC-FCABCA3CF291}" srcOrd="0" destOrd="0" presId="urn:microsoft.com/office/officeart/2005/8/layout/orgChart1"/>
    <dgm:cxn modelId="{3A6728A3-D7AA-4865-BD96-557891ADD76A}" type="presParOf" srcId="{3205D7B5-DDD9-421D-BCEC-FCABCA3CF291}" destId="{B189A221-4575-491D-86F9-DC594F2B9468}" srcOrd="0" destOrd="0" presId="urn:microsoft.com/office/officeart/2005/8/layout/orgChart1"/>
    <dgm:cxn modelId="{E9870C0A-3E61-4BCD-A0D2-04D9E8346F87}" type="presParOf" srcId="{3205D7B5-DDD9-421D-BCEC-FCABCA3CF291}" destId="{8FBA7D47-593C-460D-A64C-F825CF00AEEB}" srcOrd="1" destOrd="0" presId="urn:microsoft.com/office/officeart/2005/8/layout/orgChart1"/>
    <dgm:cxn modelId="{A2636426-AC2A-426B-A96D-F8CE33B18986}" type="presParOf" srcId="{C36830B6-26C7-4945-9F87-5780FD3FDAD6}" destId="{6D321118-42AE-44CB-B7E1-B01C72530A62}" srcOrd="1" destOrd="0" presId="urn:microsoft.com/office/officeart/2005/8/layout/orgChart1"/>
    <dgm:cxn modelId="{FAD3A2B8-BBF5-41C6-A19C-0E62807BF56A}" type="presParOf" srcId="{6D321118-42AE-44CB-B7E1-B01C72530A62}" destId="{F7903582-8C6E-44EC-9233-15AE275C9E50}" srcOrd="0" destOrd="0" presId="urn:microsoft.com/office/officeart/2005/8/layout/orgChart1"/>
    <dgm:cxn modelId="{D21E1314-CA4E-4639-BC35-1E1CBDCB1E9D}" type="presParOf" srcId="{6D321118-42AE-44CB-B7E1-B01C72530A62}" destId="{4C9B4441-61B7-4D41-A45B-898413E81D66}" srcOrd="1" destOrd="0" presId="urn:microsoft.com/office/officeart/2005/8/layout/orgChart1"/>
    <dgm:cxn modelId="{3B4BEBAF-F300-47CB-9724-786BEDB626CC}" type="presParOf" srcId="{4C9B4441-61B7-4D41-A45B-898413E81D66}" destId="{6CF86ABA-4DB7-4FD1-9763-F400C6C546A2}" srcOrd="0" destOrd="0" presId="urn:microsoft.com/office/officeart/2005/8/layout/orgChart1"/>
    <dgm:cxn modelId="{AA81F4A1-C121-40E7-91E8-175F87513AB3}" type="presParOf" srcId="{6CF86ABA-4DB7-4FD1-9763-F400C6C546A2}" destId="{32A9345D-A8A0-4A7F-B54E-972459DB6E61}" srcOrd="0" destOrd="0" presId="urn:microsoft.com/office/officeart/2005/8/layout/orgChart1"/>
    <dgm:cxn modelId="{85BBA29D-FB23-4158-B71D-56E5E575D1E7}" type="presParOf" srcId="{6CF86ABA-4DB7-4FD1-9763-F400C6C546A2}" destId="{1AE9C99B-0778-4C5A-A4A4-A947FEE90856}" srcOrd="1" destOrd="0" presId="urn:microsoft.com/office/officeart/2005/8/layout/orgChart1"/>
    <dgm:cxn modelId="{C07B9A74-38E5-476E-B947-0CD51FCB8B66}" type="presParOf" srcId="{4C9B4441-61B7-4D41-A45B-898413E81D66}" destId="{0037C67E-3191-4D68-8725-F3332EAF7D49}" srcOrd="1" destOrd="0" presId="urn:microsoft.com/office/officeart/2005/8/layout/orgChart1"/>
    <dgm:cxn modelId="{2834C17E-ADDC-47BF-AADA-FCB0658BB91A}" type="presParOf" srcId="{4C9B4441-61B7-4D41-A45B-898413E81D66}" destId="{B165A65F-560A-442A-974D-A1D0F40D583D}" srcOrd="2" destOrd="0" presId="urn:microsoft.com/office/officeart/2005/8/layout/orgChart1"/>
    <dgm:cxn modelId="{9B9A61C4-67D3-40B6-AE79-17D337A84075}" type="presParOf" srcId="{C36830B6-26C7-4945-9F87-5780FD3FDAD6}" destId="{8CF2B0D6-4C37-4A84-A79F-2E5DD2CF6CE3}" srcOrd="2" destOrd="0" presId="urn:microsoft.com/office/officeart/2005/8/layout/orgChart1"/>
    <dgm:cxn modelId="{D07993B4-5AB2-4C40-B896-20CBAFB7D2AA}" type="presParOf" srcId="{C02E68DB-1530-4D91-802C-E228A50FDAF7}" destId="{83D1395C-EC58-4EF9-87F5-6EE6F9144C67}" srcOrd="8" destOrd="0" presId="urn:microsoft.com/office/officeart/2005/8/layout/orgChart1"/>
    <dgm:cxn modelId="{CE39E8C2-8A0C-46C1-B896-A11B3024A95F}" type="presParOf" srcId="{C02E68DB-1530-4D91-802C-E228A50FDAF7}" destId="{BE316309-6057-4B6B-B071-85039E99EA6E}" srcOrd="9" destOrd="0" presId="urn:microsoft.com/office/officeart/2005/8/layout/orgChart1"/>
    <dgm:cxn modelId="{D9EDD8CD-0E5C-4B24-A422-865C66FE8855}" type="presParOf" srcId="{BE316309-6057-4B6B-B071-85039E99EA6E}" destId="{3B2BFDCE-8D25-4354-AF48-1DC1560262A5}" srcOrd="0" destOrd="0" presId="urn:microsoft.com/office/officeart/2005/8/layout/orgChart1"/>
    <dgm:cxn modelId="{C026C22C-2593-4617-85A0-FFE4477521E9}" type="presParOf" srcId="{3B2BFDCE-8D25-4354-AF48-1DC1560262A5}" destId="{B03922D5-DEF5-4F30-A45E-1AB26415BD81}" srcOrd="0" destOrd="0" presId="urn:microsoft.com/office/officeart/2005/8/layout/orgChart1"/>
    <dgm:cxn modelId="{F7B852E6-8C79-475A-9B2B-5CC6D280110D}" type="presParOf" srcId="{3B2BFDCE-8D25-4354-AF48-1DC1560262A5}" destId="{ED48738D-B25F-4AFA-B884-F2690E09705B}" srcOrd="1" destOrd="0" presId="urn:microsoft.com/office/officeart/2005/8/layout/orgChart1"/>
    <dgm:cxn modelId="{5074731E-65A8-4A26-8557-23C9EFDB456E}" type="presParOf" srcId="{BE316309-6057-4B6B-B071-85039E99EA6E}" destId="{332710CA-3273-46E2-80C9-8F1CDC6E1FA0}" srcOrd="1" destOrd="0" presId="urn:microsoft.com/office/officeart/2005/8/layout/orgChart1"/>
    <dgm:cxn modelId="{F1BF2C62-E8AD-458E-8806-154C4EB6956E}" type="presParOf" srcId="{332710CA-3273-46E2-80C9-8F1CDC6E1FA0}" destId="{EACBD5AA-4AA4-4CD1-838C-16D12597F71B}" srcOrd="0" destOrd="0" presId="urn:microsoft.com/office/officeart/2005/8/layout/orgChart1"/>
    <dgm:cxn modelId="{69788F2A-36E1-4C09-A67A-236B5427E498}" type="presParOf" srcId="{332710CA-3273-46E2-80C9-8F1CDC6E1FA0}" destId="{67BD844F-4708-4399-B185-5B691744FF78}" srcOrd="1" destOrd="0" presId="urn:microsoft.com/office/officeart/2005/8/layout/orgChart1"/>
    <dgm:cxn modelId="{2CF2102F-1C22-4D67-B3D0-6FBC6AF7ADD6}" type="presParOf" srcId="{67BD844F-4708-4399-B185-5B691744FF78}" destId="{46E9617B-6A7C-4C08-9DE0-1A0410DA6327}" srcOrd="0" destOrd="0" presId="urn:microsoft.com/office/officeart/2005/8/layout/orgChart1"/>
    <dgm:cxn modelId="{A823B320-34B1-43CA-8D49-FEF0E66DFF7D}" type="presParOf" srcId="{46E9617B-6A7C-4C08-9DE0-1A0410DA6327}" destId="{1236AE45-E5E2-4A8A-A87A-E1D0AE589DD1}" srcOrd="0" destOrd="0" presId="urn:microsoft.com/office/officeart/2005/8/layout/orgChart1"/>
    <dgm:cxn modelId="{959EDC58-5CC9-4399-BF91-EA86FEA4CFFC}" type="presParOf" srcId="{46E9617B-6A7C-4C08-9DE0-1A0410DA6327}" destId="{36FFC0AC-9217-413E-82BD-5EB575667B72}" srcOrd="1" destOrd="0" presId="urn:microsoft.com/office/officeart/2005/8/layout/orgChart1"/>
    <dgm:cxn modelId="{57782606-105B-470F-A29A-2161B9CFC484}" type="presParOf" srcId="{67BD844F-4708-4399-B185-5B691744FF78}" destId="{DEABD1ED-B4B9-49E9-BCE9-F54DA4C4C752}" srcOrd="1" destOrd="0" presId="urn:microsoft.com/office/officeart/2005/8/layout/orgChart1"/>
    <dgm:cxn modelId="{59BD4013-BE17-4BC5-922B-0EEDAE18225F}" type="presParOf" srcId="{67BD844F-4708-4399-B185-5B691744FF78}" destId="{170ABE56-7152-44C9-BD39-11EB24296198}" srcOrd="2" destOrd="0" presId="urn:microsoft.com/office/officeart/2005/8/layout/orgChart1"/>
    <dgm:cxn modelId="{C5E16B91-1B65-4D3A-82DF-CE1650D8BC21}" type="presParOf" srcId="{332710CA-3273-46E2-80C9-8F1CDC6E1FA0}" destId="{6437BA22-61C9-476A-AE55-3C950E159A64}" srcOrd="2" destOrd="0" presId="urn:microsoft.com/office/officeart/2005/8/layout/orgChart1"/>
    <dgm:cxn modelId="{FFD74DBF-2A81-4CEA-A14E-56AD42EB07FF}" type="presParOf" srcId="{332710CA-3273-46E2-80C9-8F1CDC6E1FA0}" destId="{9C2C75AC-CD60-4F4E-8ADC-3F3AF00CE1DD}" srcOrd="3" destOrd="0" presId="urn:microsoft.com/office/officeart/2005/8/layout/orgChart1"/>
    <dgm:cxn modelId="{5BFB66DD-57AE-47C4-8875-7FBAE40175B9}" type="presParOf" srcId="{9C2C75AC-CD60-4F4E-8ADC-3F3AF00CE1DD}" destId="{D3205660-69D6-42B0-9715-74FB84A6398F}" srcOrd="0" destOrd="0" presId="urn:microsoft.com/office/officeart/2005/8/layout/orgChart1"/>
    <dgm:cxn modelId="{4D965104-554C-43AE-AF23-2BD1D50E6007}" type="presParOf" srcId="{D3205660-69D6-42B0-9715-74FB84A6398F}" destId="{31D47095-E9D1-45E0-8C26-3F4C88FCB1B8}" srcOrd="0" destOrd="0" presId="urn:microsoft.com/office/officeart/2005/8/layout/orgChart1"/>
    <dgm:cxn modelId="{0F7DDAAD-F740-4E90-B91D-CF27B65599A9}" type="presParOf" srcId="{D3205660-69D6-42B0-9715-74FB84A6398F}" destId="{0D70A607-0304-42A6-BF90-64503A44D02E}" srcOrd="1" destOrd="0" presId="urn:microsoft.com/office/officeart/2005/8/layout/orgChart1"/>
    <dgm:cxn modelId="{F853A735-A1C6-41D8-9657-D6E746C60219}" type="presParOf" srcId="{9C2C75AC-CD60-4F4E-8ADC-3F3AF00CE1DD}" destId="{DC09FD39-ED19-4B32-BC5C-624027870599}" srcOrd="1" destOrd="0" presId="urn:microsoft.com/office/officeart/2005/8/layout/orgChart1"/>
    <dgm:cxn modelId="{85BB1C18-581F-4DFC-B4AB-C3EF4270064F}" type="presParOf" srcId="{9C2C75AC-CD60-4F4E-8ADC-3F3AF00CE1DD}" destId="{1247E290-F209-42C0-BE35-11A1A22A9D0C}" srcOrd="2" destOrd="0" presId="urn:microsoft.com/office/officeart/2005/8/layout/orgChart1"/>
    <dgm:cxn modelId="{E8A328C1-D10D-4F7B-99E0-1EEB6D04F82C}" type="presParOf" srcId="{BE316309-6057-4B6B-B071-85039E99EA6E}" destId="{A162A0C9-A473-43AA-8F21-DF10A8A48CC2}" srcOrd="2" destOrd="0" presId="urn:microsoft.com/office/officeart/2005/8/layout/orgChart1"/>
    <dgm:cxn modelId="{51707189-F8B2-411B-8419-BE6DD34F9742}" type="presParOf" srcId="{1D947E6B-3609-4907-9A05-C13AD9BB70BF}" destId="{97E94AB6-C105-403B-90D7-FC1B2B2E8E9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035C61-EC6E-4AC3-8C94-825EEF7FFC4D}" type="doc">
      <dgm:prSet loTypeId="urn:microsoft.com/office/officeart/2005/8/layout/venn2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18C069A5-757B-4704-99C8-FE2F9A443742}">
      <dgm:prSet phldrT="[Text]" custT="1"/>
      <dgm:spPr>
        <a:gradFill flip="none" rotWithShape="1">
          <a:gsLst>
            <a:gs pos="0">
              <a:schemeClr val="bg1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rtl="1"/>
          <a:endParaRPr lang="fa-IR" sz="18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BFC28A18-12BF-4700-9A25-4A5CA6DC70A4}" type="parTrans" cxnId="{924F69EB-8C35-4EE7-80E4-2B031258AD80}">
      <dgm:prSet/>
      <dgm:spPr/>
      <dgm:t>
        <a:bodyPr/>
        <a:lstStyle/>
        <a:p>
          <a:pPr rtl="1"/>
          <a:endParaRPr lang="fa-IR"/>
        </a:p>
      </dgm:t>
    </dgm:pt>
    <dgm:pt modelId="{233AB039-CC8E-4BE2-BFD2-25C1E54400C9}" type="sibTrans" cxnId="{924F69EB-8C35-4EE7-80E4-2B031258AD80}">
      <dgm:prSet/>
      <dgm:spPr/>
      <dgm:t>
        <a:bodyPr/>
        <a:lstStyle/>
        <a:p>
          <a:pPr rtl="1"/>
          <a:endParaRPr lang="fa-IR"/>
        </a:p>
      </dgm:t>
    </dgm:pt>
    <dgm:pt modelId="{E665559B-79C6-4ABE-B035-A869B27CDD76}">
      <dgm:prSet phldrT="[Text]" custT="1"/>
      <dgm:spPr>
        <a:gradFill rotWithShape="0">
          <a:gsLst>
            <a:gs pos="0">
              <a:srgbClr val="FF000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</a:gradFill>
      </dgm:spPr>
      <dgm:t>
        <a:bodyPr/>
        <a:lstStyle/>
        <a:p>
          <a:pPr rtl="1"/>
          <a:endParaRPr lang="fa-IR" sz="20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7B4A0404-D519-4E5F-A377-79B09003A65A}" type="parTrans" cxnId="{F67E4420-E019-4D4B-9EED-B6998568E477}">
      <dgm:prSet/>
      <dgm:spPr/>
      <dgm:t>
        <a:bodyPr/>
        <a:lstStyle/>
        <a:p>
          <a:pPr rtl="1"/>
          <a:endParaRPr lang="fa-IR"/>
        </a:p>
      </dgm:t>
    </dgm:pt>
    <dgm:pt modelId="{C6F20757-64FF-4C56-9B3E-45A1EB01E13F}" type="sibTrans" cxnId="{F67E4420-E019-4D4B-9EED-B6998568E477}">
      <dgm:prSet/>
      <dgm:spPr/>
      <dgm:t>
        <a:bodyPr/>
        <a:lstStyle/>
        <a:p>
          <a:pPr rtl="1"/>
          <a:endParaRPr lang="fa-IR"/>
        </a:p>
      </dgm:t>
    </dgm:pt>
    <dgm:pt modelId="{2158D318-D338-4FA7-A2E3-D91E00579060}">
      <dgm:prSet phldrT="[Text]" custT="1"/>
      <dgm:spPr>
        <a:gradFill rotWithShape="0">
          <a:gsLst>
            <a:gs pos="0">
              <a:srgbClr val="FFFF0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dgm:spPr>
      <dgm:t>
        <a:bodyPr/>
        <a:lstStyle/>
        <a:p>
          <a:pPr rtl="1"/>
          <a:endParaRPr lang="fa-IR" sz="20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D60A4A59-60A7-4DA0-AF1A-0F866ECE82F0}" type="parTrans" cxnId="{3A4A7B24-0496-4ABB-9CE8-0A012536484D}">
      <dgm:prSet/>
      <dgm:spPr/>
      <dgm:t>
        <a:bodyPr/>
        <a:lstStyle/>
        <a:p>
          <a:pPr rtl="1"/>
          <a:endParaRPr lang="fa-IR"/>
        </a:p>
      </dgm:t>
    </dgm:pt>
    <dgm:pt modelId="{57EDC32E-5514-4C3C-8104-3D067D23352E}" type="sibTrans" cxnId="{3A4A7B24-0496-4ABB-9CE8-0A012536484D}">
      <dgm:prSet/>
      <dgm:spPr/>
      <dgm:t>
        <a:bodyPr/>
        <a:lstStyle/>
        <a:p>
          <a:pPr rtl="1"/>
          <a:endParaRPr lang="fa-IR"/>
        </a:p>
      </dgm:t>
    </dgm:pt>
    <dgm:pt modelId="{C575BF33-8260-49E1-AD5E-0CC7D54302CA}">
      <dgm:prSet phldrT="[Text]" custT="1"/>
      <dgm:spPr>
        <a:gradFill rotWithShape="0">
          <a:gsLst>
            <a:gs pos="0">
              <a:srgbClr val="00B05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</a:gradFill>
      </dgm:spPr>
      <dgm:t>
        <a:bodyPr/>
        <a:lstStyle/>
        <a:p>
          <a:pPr rtl="1"/>
          <a:endParaRPr lang="fa-IR" sz="2000" dirty="0">
            <a:solidFill>
              <a:srgbClr val="FF00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76A6171D-6BC6-4DCC-808E-4D62FB8BF89F}" type="parTrans" cxnId="{7A36628F-8496-4750-BD2B-E8AED3B5996B}">
      <dgm:prSet/>
      <dgm:spPr/>
      <dgm:t>
        <a:bodyPr/>
        <a:lstStyle/>
        <a:p>
          <a:pPr rtl="1"/>
          <a:endParaRPr lang="fa-IR"/>
        </a:p>
      </dgm:t>
    </dgm:pt>
    <dgm:pt modelId="{D640DE3E-B71C-46E3-9658-671DE3CB4BDE}" type="sibTrans" cxnId="{7A36628F-8496-4750-BD2B-E8AED3B5996B}">
      <dgm:prSet/>
      <dgm:spPr/>
      <dgm:t>
        <a:bodyPr/>
        <a:lstStyle/>
        <a:p>
          <a:pPr rtl="1"/>
          <a:endParaRPr lang="fa-IR"/>
        </a:p>
      </dgm:t>
    </dgm:pt>
    <dgm:pt modelId="{4C974454-A890-44D4-99C7-2D1DB2900EB6}" type="pres">
      <dgm:prSet presAssocID="{34035C61-EC6E-4AC3-8C94-825EEF7FFC4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2596E13-D205-4237-85C7-A2EEFA76D541}" type="pres">
      <dgm:prSet presAssocID="{34035C61-EC6E-4AC3-8C94-825EEF7FFC4D}" presName="comp1" presStyleCnt="0"/>
      <dgm:spPr/>
    </dgm:pt>
    <dgm:pt modelId="{AB7F747F-A96D-486C-9A70-AFE19016AB3D}" type="pres">
      <dgm:prSet presAssocID="{34035C61-EC6E-4AC3-8C94-825EEF7FFC4D}" presName="circle1" presStyleLbl="node1" presStyleIdx="0" presStyleCnt="4"/>
      <dgm:spPr/>
      <dgm:t>
        <a:bodyPr/>
        <a:lstStyle/>
        <a:p>
          <a:pPr rtl="1"/>
          <a:endParaRPr lang="fa-IR"/>
        </a:p>
      </dgm:t>
    </dgm:pt>
    <dgm:pt modelId="{3D23B7EE-8D8F-4FBE-B03B-B70E791F2BC4}" type="pres">
      <dgm:prSet presAssocID="{34035C61-EC6E-4AC3-8C94-825EEF7FFC4D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27E4CAD-B073-46B8-B8AA-D151FB170EBA}" type="pres">
      <dgm:prSet presAssocID="{34035C61-EC6E-4AC3-8C94-825EEF7FFC4D}" presName="comp2" presStyleCnt="0"/>
      <dgm:spPr/>
    </dgm:pt>
    <dgm:pt modelId="{F4AFE3AD-E3CD-40EB-94F3-7A71E3B351E7}" type="pres">
      <dgm:prSet presAssocID="{34035C61-EC6E-4AC3-8C94-825EEF7FFC4D}" presName="circle2" presStyleLbl="node1" presStyleIdx="1" presStyleCnt="4"/>
      <dgm:spPr/>
      <dgm:t>
        <a:bodyPr/>
        <a:lstStyle/>
        <a:p>
          <a:pPr rtl="1"/>
          <a:endParaRPr lang="fa-IR"/>
        </a:p>
      </dgm:t>
    </dgm:pt>
    <dgm:pt modelId="{83983719-BFF7-4442-A136-48FC7AA79BF2}" type="pres">
      <dgm:prSet presAssocID="{34035C61-EC6E-4AC3-8C94-825EEF7FFC4D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37334D2-83EF-4469-AB60-2CC6845DFDD7}" type="pres">
      <dgm:prSet presAssocID="{34035C61-EC6E-4AC3-8C94-825EEF7FFC4D}" presName="comp3" presStyleCnt="0"/>
      <dgm:spPr/>
    </dgm:pt>
    <dgm:pt modelId="{F1FCA90B-7916-4814-8CDB-99E4C8C9EE93}" type="pres">
      <dgm:prSet presAssocID="{34035C61-EC6E-4AC3-8C94-825EEF7FFC4D}" presName="circle3" presStyleLbl="node1" presStyleIdx="2" presStyleCnt="4"/>
      <dgm:spPr/>
      <dgm:t>
        <a:bodyPr/>
        <a:lstStyle/>
        <a:p>
          <a:pPr rtl="1"/>
          <a:endParaRPr lang="fa-IR"/>
        </a:p>
      </dgm:t>
    </dgm:pt>
    <dgm:pt modelId="{B5EE518A-8107-4039-940F-F4F593B1DED0}" type="pres">
      <dgm:prSet presAssocID="{34035C61-EC6E-4AC3-8C94-825EEF7FFC4D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BF40F2C-DA7A-49EF-BADC-C82BC8AA18FA}" type="pres">
      <dgm:prSet presAssocID="{34035C61-EC6E-4AC3-8C94-825EEF7FFC4D}" presName="comp4" presStyleCnt="0"/>
      <dgm:spPr/>
    </dgm:pt>
    <dgm:pt modelId="{185C7D55-B1F2-4F89-90D1-2CD84A3C8A47}" type="pres">
      <dgm:prSet presAssocID="{34035C61-EC6E-4AC3-8C94-825EEF7FFC4D}" presName="circle4" presStyleLbl="node1" presStyleIdx="3" presStyleCnt="4"/>
      <dgm:spPr/>
      <dgm:t>
        <a:bodyPr/>
        <a:lstStyle/>
        <a:p>
          <a:pPr rtl="1"/>
          <a:endParaRPr lang="fa-IR"/>
        </a:p>
      </dgm:t>
    </dgm:pt>
    <dgm:pt modelId="{58C9794E-0C79-4B1A-AB60-70BED7BCCC46}" type="pres">
      <dgm:prSet presAssocID="{34035C61-EC6E-4AC3-8C94-825EEF7FFC4D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3031278D-B1F0-48A9-B9F3-F733FD23565C}" type="presOf" srcId="{C575BF33-8260-49E1-AD5E-0CC7D54302CA}" destId="{185C7D55-B1F2-4F89-90D1-2CD84A3C8A47}" srcOrd="0" destOrd="0" presId="urn:microsoft.com/office/officeart/2005/8/layout/venn2"/>
    <dgm:cxn modelId="{7A36628F-8496-4750-BD2B-E8AED3B5996B}" srcId="{34035C61-EC6E-4AC3-8C94-825EEF7FFC4D}" destId="{C575BF33-8260-49E1-AD5E-0CC7D54302CA}" srcOrd="3" destOrd="0" parTransId="{76A6171D-6BC6-4DCC-808E-4D62FB8BF89F}" sibTransId="{D640DE3E-B71C-46E3-9658-671DE3CB4BDE}"/>
    <dgm:cxn modelId="{3A4A7B24-0496-4ABB-9CE8-0A012536484D}" srcId="{34035C61-EC6E-4AC3-8C94-825EEF7FFC4D}" destId="{2158D318-D338-4FA7-A2E3-D91E00579060}" srcOrd="2" destOrd="0" parTransId="{D60A4A59-60A7-4DA0-AF1A-0F866ECE82F0}" sibTransId="{57EDC32E-5514-4C3C-8104-3D067D23352E}"/>
    <dgm:cxn modelId="{67EB0E8C-9BA6-40A5-9016-89E245684E46}" type="presOf" srcId="{E665559B-79C6-4ABE-B035-A869B27CDD76}" destId="{F4AFE3AD-E3CD-40EB-94F3-7A71E3B351E7}" srcOrd="0" destOrd="0" presId="urn:microsoft.com/office/officeart/2005/8/layout/venn2"/>
    <dgm:cxn modelId="{F67E4420-E019-4D4B-9EED-B6998568E477}" srcId="{34035C61-EC6E-4AC3-8C94-825EEF7FFC4D}" destId="{E665559B-79C6-4ABE-B035-A869B27CDD76}" srcOrd="1" destOrd="0" parTransId="{7B4A0404-D519-4E5F-A377-79B09003A65A}" sibTransId="{C6F20757-64FF-4C56-9B3E-45A1EB01E13F}"/>
    <dgm:cxn modelId="{6924BBC0-FFE2-4FB1-96CF-0D4D0D213817}" type="presOf" srcId="{2158D318-D338-4FA7-A2E3-D91E00579060}" destId="{B5EE518A-8107-4039-940F-F4F593B1DED0}" srcOrd="1" destOrd="0" presId="urn:microsoft.com/office/officeart/2005/8/layout/venn2"/>
    <dgm:cxn modelId="{45392E37-06B1-4043-804A-C17B40ED0297}" type="presOf" srcId="{18C069A5-757B-4704-99C8-FE2F9A443742}" destId="{AB7F747F-A96D-486C-9A70-AFE19016AB3D}" srcOrd="0" destOrd="0" presId="urn:microsoft.com/office/officeart/2005/8/layout/venn2"/>
    <dgm:cxn modelId="{BBD7EC92-426C-4336-8555-6D651FB91A0A}" type="presOf" srcId="{18C069A5-757B-4704-99C8-FE2F9A443742}" destId="{3D23B7EE-8D8F-4FBE-B03B-B70E791F2BC4}" srcOrd="1" destOrd="0" presId="urn:microsoft.com/office/officeart/2005/8/layout/venn2"/>
    <dgm:cxn modelId="{924F69EB-8C35-4EE7-80E4-2B031258AD80}" srcId="{34035C61-EC6E-4AC3-8C94-825EEF7FFC4D}" destId="{18C069A5-757B-4704-99C8-FE2F9A443742}" srcOrd="0" destOrd="0" parTransId="{BFC28A18-12BF-4700-9A25-4A5CA6DC70A4}" sibTransId="{233AB039-CC8E-4BE2-BFD2-25C1E54400C9}"/>
    <dgm:cxn modelId="{D60ADD56-A3A8-459F-9428-250B31D0A064}" type="presOf" srcId="{E665559B-79C6-4ABE-B035-A869B27CDD76}" destId="{83983719-BFF7-4442-A136-48FC7AA79BF2}" srcOrd="1" destOrd="0" presId="urn:microsoft.com/office/officeart/2005/8/layout/venn2"/>
    <dgm:cxn modelId="{EEE48128-00FF-40DA-9EA2-29D7D42655B1}" type="presOf" srcId="{34035C61-EC6E-4AC3-8C94-825EEF7FFC4D}" destId="{4C974454-A890-44D4-99C7-2D1DB2900EB6}" srcOrd="0" destOrd="0" presId="urn:microsoft.com/office/officeart/2005/8/layout/venn2"/>
    <dgm:cxn modelId="{5154DDBF-5845-4402-9958-040819D524D8}" type="presOf" srcId="{C575BF33-8260-49E1-AD5E-0CC7D54302CA}" destId="{58C9794E-0C79-4B1A-AB60-70BED7BCCC46}" srcOrd="1" destOrd="0" presId="urn:microsoft.com/office/officeart/2005/8/layout/venn2"/>
    <dgm:cxn modelId="{6E5907BE-7FDB-458A-A086-F5FB4FA006D8}" type="presOf" srcId="{2158D318-D338-4FA7-A2E3-D91E00579060}" destId="{F1FCA90B-7916-4814-8CDB-99E4C8C9EE93}" srcOrd="0" destOrd="0" presId="urn:microsoft.com/office/officeart/2005/8/layout/venn2"/>
    <dgm:cxn modelId="{D497EED0-25D8-4440-9794-B46371A44F80}" type="presParOf" srcId="{4C974454-A890-44D4-99C7-2D1DB2900EB6}" destId="{02596E13-D205-4237-85C7-A2EEFA76D541}" srcOrd="0" destOrd="0" presId="urn:microsoft.com/office/officeart/2005/8/layout/venn2"/>
    <dgm:cxn modelId="{3DDF82C9-BA4B-45F3-849D-D69DB62C02B2}" type="presParOf" srcId="{02596E13-D205-4237-85C7-A2EEFA76D541}" destId="{AB7F747F-A96D-486C-9A70-AFE19016AB3D}" srcOrd="0" destOrd="0" presId="urn:microsoft.com/office/officeart/2005/8/layout/venn2"/>
    <dgm:cxn modelId="{CF5E8E02-3F94-4EAA-A38B-6965EEBF8E86}" type="presParOf" srcId="{02596E13-D205-4237-85C7-A2EEFA76D541}" destId="{3D23B7EE-8D8F-4FBE-B03B-B70E791F2BC4}" srcOrd="1" destOrd="0" presId="urn:microsoft.com/office/officeart/2005/8/layout/venn2"/>
    <dgm:cxn modelId="{2393F361-5AD5-40FE-A508-1FB89F04921A}" type="presParOf" srcId="{4C974454-A890-44D4-99C7-2D1DB2900EB6}" destId="{627E4CAD-B073-46B8-B8AA-D151FB170EBA}" srcOrd="1" destOrd="0" presId="urn:microsoft.com/office/officeart/2005/8/layout/venn2"/>
    <dgm:cxn modelId="{11E651AE-A31C-4308-A8BD-03137F4F64E5}" type="presParOf" srcId="{627E4CAD-B073-46B8-B8AA-D151FB170EBA}" destId="{F4AFE3AD-E3CD-40EB-94F3-7A71E3B351E7}" srcOrd="0" destOrd="0" presId="urn:microsoft.com/office/officeart/2005/8/layout/venn2"/>
    <dgm:cxn modelId="{0BED4ECB-6C47-4A85-839C-2EE574DF4726}" type="presParOf" srcId="{627E4CAD-B073-46B8-B8AA-D151FB170EBA}" destId="{83983719-BFF7-4442-A136-48FC7AA79BF2}" srcOrd="1" destOrd="0" presId="urn:microsoft.com/office/officeart/2005/8/layout/venn2"/>
    <dgm:cxn modelId="{33F49262-50C5-4505-A451-14AEF913E53A}" type="presParOf" srcId="{4C974454-A890-44D4-99C7-2D1DB2900EB6}" destId="{637334D2-83EF-4469-AB60-2CC6845DFDD7}" srcOrd="2" destOrd="0" presId="urn:microsoft.com/office/officeart/2005/8/layout/venn2"/>
    <dgm:cxn modelId="{8704DC3B-7394-4864-9750-F36A19D9BDAB}" type="presParOf" srcId="{637334D2-83EF-4469-AB60-2CC6845DFDD7}" destId="{F1FCA90B-7916-4814-8CDB-99E4C8C9EE93}" srcOrd="0" destOrd="0" presId="urn:microsoft.com/office/officeart/2005/8/layout/venn2"/>
    <dgm:cxn modelId="{25A63ACF-2E49-4DD2-910E-725231BB649F}" type="presParOf" srcId="{637334D2-83EF-4469-AB60-2CC6845DFDD7}" destId="{B5EE518A-8107-4039-940F-F4F593B1DED0}" srcOrd="1" destOrd="0" presId="urn:microsoft.com/office/officeart/2005/8/layout/venn2"/>
    <dgm:cxn modelId="{E0B7D7DF-9F95-4E10-9B8B-BD1BD921F83F}" type="presParOf" srcId="{4C974454-A890-44D4-99C7-2D1DB2900EB6}" destId="{6BF40F2C-DA7A-49EF-BADC-C82BC8AA18FA}" srcOrd="3" destOrd="0" presId="urn:microsoft.com/office/officeart/2005/8/layout/venn2"/>
    <dgm:cxn modelId="{2BE3B499-214A-4E1E-84E9-2CCE6E52F1F7}" type="presParOf" srcId="{6BF40F2C-DA7A-49EF-BADC-C82BC8AA18FA}" destId="{185C7D55-B1F2-4F89-90D1-2CD84A3C8A47}" srcOrd="0" destOrd="0" presId="urn:microsoft.com/office/officeart/2005/8/layout/venn2"/>
    <dgm:cxn modelId="{B59186F1-8986-4CFE-93A8-2FCE7D587AC3}" type="presParOf" srcId="{6BF40F2C-DA7A-49EF-BADC-C82BC8AA18FA}" destId="{58C9794E-0C79-4B1A-AB60-70BED7BCCC4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223363-2543-4179-B76A-9745C69C8F5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316E99C6-F4BE-4217-9B88-4688CC50D826}">
      <dgm:prSet phldrT="[Text]" custT="1"/>
      <dgm:spPr/>
      <dgm:t>
        <a:bodyPr/>
        <a:lstStyle/>
        <a:p>
          <a:pPr algn="l" rtl="1"/>
          <a:r>
            <a:rPr lang="fa-IR" sz="1400" dirty="0" smtClean="0">
              <a:solidFill>
                <a:srgbClr val="FFFF00"/>
              </a:solidFill>
              <a:cs typeface="B Titr" panose="00000700000000000000" pitchFamily="2" charset="-78"/>
            </a:rPr>
            <a:t>سن</a:t>
          </a:r>
          <a:endParaRPr lang="fa-IR" sz="14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02D9F917-2F13-444E-AE78-8643D47B57DA}" type="par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701ED215-DD0D-425E-B24D-1A30B8D84DE2}" type="sib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3D12658A-5309-426B-B809-9A7EFE5260A4}">
      <dgm:prSet phldrT="[Text]" custT="1"/>
      <dgm:spPr/>
      <dgm:t>
        <a:bodyPr/>
        <a:lstStyle/>
        <a:p>
          <a:pPr algn="just" rtl="1"/>
          <a:endParaRPr lang="fa-IR" sz="1200" dirty="0">
            <a:cs typeface="B Titr" panose="00000700000000000000" pitchFamily="2" charset="-78"/>
          </a:endParaRPr>
        </a:p>
      </dgm:t>
    </dgm:pt>
    <dgm:pt modelId="{B666180C-529B-47A3-B17F-B320F4AB113B}" type="par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CCCB74C4-74C2-4FCF-9484-6D4463E1BC25}" type="sib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D04F8E79-C999-4948-AC55-D7DB824850C8}">
      <dgm:prSet phldrT="[Text]" custT="1"/>
      <dgm:spPr/>
      <dgm:t>
        <a:bodyPr/>
        <a:lstStyle/>
        <a:p>
          <a:pPr algn="l" rtl="1"/>
          <a:r>
            <a:rPr lang="fa-IR" sz="1200" dirty="0" smtClean="0">
              <a:solidFill>
                <a:srgbClr val="FFFF00"/>
              </a:solidFill>
              <a:cs typeface="B Titr" panose="00000700000000000000" pitchFamily="2" charset="-78"/>
            </a:rPr>
            <a:t>جنس</a:t>
          </a:r>
          <a:endParaRPr lang="fa-IR" sz="12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BD602202-3126-4762-9DDF-0D8998A35881}" type="parTrans" cxnId="{2C0E3556-234E-4684-AFC8-A8B5E10C0176}">
      <dgm:prSet/>
      <dgm:spPr/>
      <dgm:t>
        <a:bodyPr/>
        <a:lstStyle/>
        <a:p>
          <a:pPr rtl="1"/>
          <a:endParaRPr lang="fa-IR"/>
        </a:p>
      </dgm:t>
    </dgm:pt>
    <dgm:pt modelId="{AC8AC17C-B119-4271-843D-7BD4DF4C3830}" type="sibTrans" cxnId="{2C0E3556-234E-4684-AFC8-A8B5E10C0176}">
      <dgm:prSet/>
      <dgm:spPr/>
      <dgm:t>
        <a:bodyPr/>
        <a:lstStyle/>
        <a:p>
          <a:pPr rtl="1"/>
          <a:endParaRPr lang="fa-IR"/>
        </a:p>
      </dgm:t>
    </dgm:pt>
    <dgm:pt modelId="{C2AA3879-C5F3-41C8-A632-A0964E684BB2}">
      <dgm:prSet phldrT="[Text]" custT="1"/>
      <dgm:spPr/>
      <dgm:t>
        <a:bodyPr/>
        <a:lstStyle/>
        <a:p>
          <a:pPr algn="just" rtl="1"/>
          <a:endParaRPr lang="fa-IR" sz="1100" dirty="0">
            <a:cs typeface="B Titr" panose="00000700000000000000" pitchFamily="2" charset="-78"/>
          </a:endParaRPr>
        </a:p>
      </dgm:t>
    </dgm:pt>
    <dgm:pt modelId="{83009081-C130-4A8E-915D-6405403D84CF}" type="parTrans" cxnId="{54B87A4F-BAE3-4270-B6A7-365AE35A0BAF}">
      <dgm:prSet/>
      <dgm:spPr/>
      <dgm:t>
        <a:bodyPr/>
        <a:lstStyle/>
        <a:p>
          <a:pPr rtl="1"/>
          <a:endParaRPr lang="fa-IR"/>
        </a:p>
      </dgm:t>
    </dgm:pt>
    <dgm:pt modelId="{B1D76F56-B22B-4185-A3B7-5DD5D9CE21AC}" type="sibTrans" cxnId="{54B87A4F-BAE3-4270-B6A7-365AE35A0BAF}">
      <dgm:prSet/>
      <dgm:spPr/>
      <dgm:t>
        <a:bodyPr/>
        <a:lstStyle/>
        <a:p>
          <a:pPr rtl="1"/>
          <a:endParaRPr lang="fa-IR"/>
        </a:p>
      </dgm:t>
    </dgm:pt>
    <dgm:pt modelId="{1A4B6A33-D967-44B2-BB5F-EBD8E11E15BA}">
      <dgm:prSet phldrT="[Text]" custT="1"/>
      <dgm:spPr/>
      <dgm:t>
        <a:bodyPr/>
        <a:lstStyle/>
        <a:p>
          <a:pPr rtl="1"/>
          <a:r>
            <a:rPr lang="fa-IR" sz="1100" dirty="0" smtClean="0">
              <a:solidFill>
                <a:srgbClr val="FFFF00"/>
              </a:solidFill>
              <a:cs typeface="B Titr" panose="00000700000000000000" pitchFamily="2" charset="-78"/>
            </a:rPr>
            <a:t>تحصیلات</a:t>
          </a:r>
          <a:endParaRPr lang="fa-IR" sz="11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8FCB0602-F2F0-4D1D-9991-0FC8729E6C32}" type="parTrans" cxnId="{4461FD31-1A8C-4E26-803F-842FF4E08E48}">
      <dgm:prSet/>
      <dgm:spPr/>
      <dgm:t>
        <a:bodyPr/>
        <a:lstStyle/>
        <a:p>
          <a:pPr rtl="1"/>
          <a:endParaRPr lang="fa-IR"/>
        </a:p>
      </dgm:t>
    </dgm:pt>
    <dgm:pt modelId="{E628F75D-30D5-4025-B7CE-D22138F4C805}" type="sibTrans" cxnId="{4461FD31-1A8C-4E26-803F-842FF4E08E48}">
      <dgm:prSet/>
      <dgm:spPr/>
      <dgm:t>
        <a:bodyPr/>
        <a:lstStyle/>
        <a:p>
          <a:pPr rtl="1"/>
          <a:endParaRPr lang="fa-IR"/>
        </a:p>
      </dgm:t>
    </dgm:pt>
    <dgm:pt modelId="{EFE7AF58-4509-4836-8EFB-5F4000263D98}">
      <dgm:prSet phldrT="[Text]" custT="1"/>
      <dgm:spPr/>
      <dgm:t>
        <a:bodyPr/>
        <a:lstStyle/>
        <a:p>
          <a:pPr algn="just" rtl="1"/>
          <a:endParaRPr lang="fa-IR" sz="1100" dirty="0">
            <a:cs typeface="B Titr" panose="00000700000000000000" pitchFamily="2" charset="-78"/>
          </a:endParaRPr>
        </a:p>
      </dgm:t>
    </dgm:pt>
    <dgm:pt modelId="{0C03AD07-5049-4DA1-91C7-D45BF183B856}" type="parTrans" cxnId="{9E69FAF3-79AF-40B4-9009-904A1884EF4A}">
      <dgm:prSet/>
      <dgm:spPr/>
      <dgm:t>
        <a:bodyPr/>
        <a:lstStyle/>
        <a:p>
          <a:pPr rtl="1"/>
          <a:endParaRPr lang="fa-IR"/>
        </a:p>
      </dgm:t>
    </dgm:pt>
    <dgm:pt modelId="{8CF6C051-D142-4833-8379-290F4944A950}" type="sibTrans" cxnId="{9E69FAF3-79AF-40B4-9009-904A1884EF4A}">
      <dgm:prSet/>
      <dgm:spPr/>
      <dgm:t>
        <a:bodyPr/>
        <a:lstStyle/>
        <a:p>
          <a:pPr rtl="1"/>
          <a:endParaRPr lang="fa-IR"/>
        </a:p>
      </dgm:t>
    </dgm:pt>
    <dgm:pt modelId="{0BFF1F0F-89C4-4A9A-9406-BB785B796C8F}" type="pres">
      <dgm:prSet presAssocID="{D9223363-2543-4179-B76A-9745C69C8F5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7323179B-DB6D-4A36-ADEF-5232394C8465}" type="pres">
      <dgm:prSet presAssocID="{316E99C6-F4BE-4217-9B88-4688CC50D826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B1C5DE9-C14B-44B6-A6ED-F1E28A7BEB99}" type="pres">
      <dgm:prSet presAssocID="{316E99C6-F4BE-4217-9B88-4688CC50D826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C24904D-03EF-4303-AFD2-9DF7E03DE2AB}" type="pres">
      <dgm:prSet presAssocID="{D04F8E79-C999-4948-AC55-D7DB824850C8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380F6DA-1FE3-45B1-9DCD-CE7D4D39E20A}" type="pres">
      <dgm:prSet presAssocID="{D04F8E79-C999-4948-AC55-D7DB824850C8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5425F46-3A91-4F8B-9717-6B40F5CB0433}" type="pres">
      <dgm:prSet presAssocID="{1A4B6A33-D967-44B2-BB5F-EBD8E11E15BA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D67D533-E5B1-40A6-A9A8-FCC1661D5FED}" type="pres">
      <dgm:prSet presAssocID="{1A4B6A33-D967-44B2-BB5F-EBD8E11E15BA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4B87A4F-BAE3-4270-B6A7-365AE35A0BAF}" srcId="{D04F8E79-C999-4948-AC55-D7DB824850C8}" destId="{C2AA3879-C5F3-41C8-A632-A0964E684BB2}" srcOrd="0" destOrd="0" parTransId="{83009081-C130-4A8E-915D-6405403D84CF}" sibTransId="{B1D76F56-B22B-4185-A3B7-5DD5D9CE21AC}"/>
    <dgm:cxn modelId="{2C0E3556-234E-4684-AFC8-A8B5E10C0176}" srcId="{D9223363-2543-4179-B76A-9745C69C8F52}" destId="{D04F8E79-C999-4948-AC55-D7DB824850C8}" srcOrd="1" destOrd="0" parTransId="{BD602202-3126-4762-9DDF-0D8998A35881}" sibTransId="{AC8AC17C-B119-4271-843D-7BD4DF4C3830}"/>
    <dgm:cxn modelId="{3B04185E-3887-4D71-B536-7CEF41B28623}" type="presOf" srcId="{3D12658A-5309-426B-B809-9A7EFE5260A4}" destId="{3B1C5DE9-C14B-44B6-A6ED-F1E28A7BEB99}" srcOrd="0" destOrd="0" presId="urn:microsoft.com/office/officeart/2009/3/layout/IncreasingArrowsProcess"/>
    <dgm:cxn modelId="{BC2D228D-B49D-433F-A3EA-56D026066F77}" type="presOf" srcId="{1A4B6A33-D967-44B2-BB5F-EBD8E11E15BA}" destId="{15425F46-3A91-4F8B-9717-6B40F5CB0433}" srcOrd="0" destOrd="0" presId="urn:microsoft.com/office/officeart/2009/3/layout/IncreasingArrowsProcess"/>
    <dgm:cxn modelId="{A4B37BB5-CF4C-4257-94A3-FFEEBD458BE3}" srcId="{316E99C6-F4BE-4217-9B88-4688CC50D826}" destId="{3D12658A-5309-426B-B809-9A7EFE5260A4}" srcOrd="0" destOrd="0" parTransId="{B666180C-529B-47A3-B17F-B320F4AB113B}" sibTransId="{CCCB74C4-74C2-4FCF-9484-6D4463E1BC25}"/>
    <dgm:cxn modelId="{5AABB938-11F4-4898-A363-51E43519C721}" type="presOf" srcId="{316E99C6-F4BE-4217-9B88-4688CC50D826}" destId="{7323179B-DB6D-4A36-ADEF-5232394C8465}" srcOrd="0" destOrd="0" presId="urn:microsoft.com/office/officeart/2009/3/layout/IncreasingArrowsProcess"/>
    <dgm:cxn modelId="{4461FD31-1A8C-4E26-803F-842FF4E08E48}" srcId="{D9223363-2543-4179-B76A-9745C69C8F52}" destId="{1A4B6A33-D967-44B2-BB5F-EBD8E11E15BA}" srcOrd="2" destOrd="0" parTransId="{8FCB0602-F2F0-4D1D-9991-0FC8729E6C32}" sibTransId="{E628F75D-30D5-4025-B7CE-D22138F4C805}"/>
    <dgm:cxn modelId="{D607FDDE-DB85-47F4-ADFD-8713567C1AB3}" type="presOf" srcId="{C2AA3879-C5F3-41C8-A632-A0964E684BB2}" destId="{D380F6DA-1FE3-45B1-9DCD-CE7D4D39E20A}" srcOrd="0" destOrd="0" presId="urn:microsoft.com/office/officeart/2009/3/layout/IncreasingArrowsProcess"/>
    <dgm:cxn modelId="{709D44C5-240C-4F67-B8B1-264AECFAF794}" srcId="{D9223363-2543-4179-B76A-9745C69C8F52}" destId="{316E99C6-F4BE-4217-9B88-4688CC50D826}" srcOrd="0" destOrd="0" parTransId="{02D9F917-2F13-444E-AE78-8643D47B57DA}" sibTransId="{701ED215-DD0D-425E-B24D-1A30B8D84DE2}"/>
    <dgm:cxn modelId="{BB9A3164-0CAC-4DC6-BFA4-54CFFB92DC82}" type="presOf" srcId="{EFE7AF58-4509-4836-8EFB-5F4000263D98}" destId="{FD67D533-E5B1-40A6-A9A8-FCC1661D5FED}" srcOrd="0" destOrd="0" presId="urn:microsoft.com/office/officeart/2009/3/layout/IncreasingArrowsProcess"/>
    <dgm:cxn modelId="{9E69FAF3-79AF-40B4-9009-904A1884EF4A}" srcId="{1A4B6A33-D967-44B2-BB5F-EBD8E11E15BA}" destId="{EFE7AF58-4509-4836-8EFB-5F4000263D98}" srcOrd="0" destOrd="0" parTransId="{0C03AD07-5049-4DA1-91C7-D45BF183B856}" sibTransId="{8CF6C051-D142-4833-8379-290F4944A950}"/>
    <dgm:cxn modelId="{22E0B409-7D9C-46B3-A2E0-51A22FC27255}" type="presOf" srcId="{D9223363-2543-4179-B76A-9745C69C8F52}" destId="{0BFF1F0F-89C4-4A9A-9406-BB785B796C8F}" srcOrd="0" destOrd="0" presId="urn:microsoft.com/office/officeart/2009/3/layout/IncreasingArrowsProcess"/>
    <dgm:cxn modelId="{C91ECB46-F991-4AAD-A3A6-FC080B5915AD}" type="presOf" srcId="{D04F8E79-C999-4948-AC55-D7DB824850C8}" destId="{EC24904D-03EF-4303-AFD2-9DF7E03DE2AB}" srcOrd="0" destOrd="0" presId="urn:microsoft.com/office/officeart/2009/3/layout/IncreasingArrowsProcess"/>
    <dgm:cxn modelId="{F7428773-29F7-4287-AD23-4905ECF91B03}" type="presParOf" srcId="{0BFF1F0F-89C4-4A9A-9406-BB785B796C8F}" destId="{7323179B-DB6D-4A36-ADEF-5232394C8465}" srcOrd="0" destOrd="0" presId="urn:microsoft.com/office/officeart/2009/3/layout/IncreasingArrowsProcess"/>
    <dgm:cxn modelId="{EDB6E657-8D71-41A4-B9CF-D89AAB0EBBAA}" type="presParOf" srcId="{0BFF1F0F-89C4-4A9A-9406-BB785B796C8F}" destId="{3B1C5DE9-C14B-44B6-A6ED-F1E28A7BEB99}" srcOrd="1" destOrd="0" presId="urn:microsoft.com/office/officeart/2009/3/layout/IncreasingArrowsProcess"/>
    <dgm:cxn modelId="{2B33AD58-F14B-43B2-88AA-6DDFB59D0DCA}" type="presParOf" srcId="{0BFF1F0F-89C4-4A9A-9406-BB785B796C8F}" destId="{EC24904D-03EF-4303-AFD2-9DF7E03DE2AB}" srcOrd="2" destOrd="0" presId="urn:microsoft.com/office/officeart/2009/3/layout/IncreasingArrowsProcess"/>
    <dgm:cxn modelId="{54638ABC-1CB5-44E8-8B95-5CF29139E96E}" type="presParOf" srcId="{0BFF1F0F-89C4-4A9A-9406-BB785B796C8F}" destId="{D380F6DA-1FE3-45B1-9DCD-CE7D4D39E20A}" srcOrd="3" destOrd="0" presId="urn:microsoft.com/office/officeart/2009/3/layout/IncreasingArrowsProcess"/>
    <dgm:cxn modelId="{6481A668-FBCC-485E-8529-774591469709}" type="presParOf" srcId="{0BFF1F0F-89C4-4A9A-9406-BB785B796C8F}" destId="{15425F46-3A91-4F8B-9717-6B40F5CB0433}" srcOrd="4" destOrd="0" presId="urn:microsoft.com/office/officeart/2009/3/layout/IncreasingArrowsProcess"/>
    <dgm:cxn modelId="{990F8603-76FF-4E69-804F-EB106F1B7371}" type="presParOf" srcId="{0BFF1F0F-89C4-4A9A-9406-BB785B796C8F}" destId="{FD67D533-E5B1-40A6-A9A8-FCC1661D5FED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223363-2543-4179-B76A-9745C69C8F5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316E99C6-F4BE-4217-9B88-4688CC50D826}">
      <dgm:prSet phldrT="[Text]" custT="1"/>
      <dgm:spPr/>
      <dgm:t>
        <a:bodyPr/>
        <a:lstStyle/>
        <a:p>
          <a:pPr algn="l" rtl="1"/>
          <a:r>
            <a:rPr lang="fa-IR" sz="1200" dirty="0" smtClean="0">
              <a:solidFill>
                <a:srgbClr val="FFFF00"/>
              </a:solidFill>
              <a:cs typeface="B Titr" panose="00000700000000000000" pitchFamily="2" charset="-78"/>
            </a:rPr>
            <a:t>نگرش های منفی</a:t>
          </a:r>
          <a:endParaRPr lang="fa-IR" sz="12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02D9F917-2F13-444E-AE78-8643D47B57DA}" type="par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701ED215-DD0D-425E-B24D-1A30B8D84DE2}" type="sib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3D12658A-5309-426B-B809-9A7EFE5260A4}">
      <dgm:prSet phldrT="[Text]" custT="1"/>
      <dgm:spPr/>
      <dgm:t>
        <a:bodyPr/>
        <a:lstStyle/>
        <a:p>
          <a:pPr algn="just" rtl="1"/>
          <a:endParaRPr lang="fa-IR" sz="1200" dirty="0">
            <a:cs typeface="B Titr" panose="00000700000000000000" pitchFamily="2" charset="-78"/>
          </a:endParaRPr>
        </a:p>
      </dgm:t>
    </dgm:pt>
    <dgm:pt modelId="{B666180C-529B-47A3-B17F-B320F4AB113B}" type="par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CCCB74C4-74C2-4FCF-9484-6D4463E1BC25}" type="sib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D04F8E79-C999-4948-AC55-D7DB824850C8}">
      <dgm:prSet phldrT="[Text]" custT="1"/>
      <dgm:spPr/>
      <dgm:t>
        <a:bodyPr/>
        <a:lstStyle/>
        <a:p>
          <a:pPr rtl="1"/>
          <a:r>
            <a:rPr lang="fa-IR" sz="1100" dirty="0" smtClean="0">
              <a:solidFill>
                <a:srgbClr val="FFFF00"/>
              </a:solidFill>
              <a:cs typeface="B Titr" panose="00000700000000000000" pitchFamily="2" charset="-78"/>
            </a:rPr>
            <a:t>احساس خود برتر بینی</a:t>
          </a:r>
          <a:endParaRPr lang="fa-IR" sz="1100" dirty="0">
            <a:solidFill>
              <a:srgbClr val="FFFF00"/>
            </a:solidFill>
            <a:cs typeface="B Titr" panose="00000700000000000000" pitchFamily="2" charset="-78"/>
          </a:endParaRPr>
        </a:p>
      </dgm:t>
    </dgm:pt>
    <dgm:pt modelId="{BD602202-3126-4762-9DDF-0D8998A35881}" type="parTrans" cxnId="{2C0E3556-234E-4684-AFC8-A8B5E10C0176}">
      <dgm:prSet/>
      <dgm:spPr/>
      <dgm:t>
        <a:bodyPr/>
        <a:lstStyle/>
        <a:p>
          <a:pPr rtl="1"/>
          <a:endParaRPr lang="fa-IR"/>
        </a:p>
      </dgm:t>
    </dgm:pt>
    <dgm:pt modelId="{AC8AC17C-B119-4271-843D-7BD4DF4C3830}" type="sibTrans" cxnId="{2C0E3556-234E-4684-AFC8-A8B5E10C0176}">
      <dgm:prSet/>
      <dgm:spPr/>
      <dgm:t>
        <a:bodyPr/>
        <a:lstStyle/>
        <a:p>
          <a:pPr rtl="1"/>
          <a:endParaRPr lang="fa-IR"/>
        </a:p>
      </dgm:t>
    </dgm:pt>
    <dgm:pt modelId="{C2AA3879-C5F3-41C8-A632-A0964E684BB2}">
      <dgm:prSet phldrT="[Text]" custT="1"/>
      <dgm:spPr/>
      <dgm:t>
        <a:bodyPr/>
        <a:lstStyle/>
        <a:p>
          <a:pPr algn="just" rtl="1"/>
          <a:endParaRPr lang="fa-IR" sz="1200" dirty="0">
            <a:cs typeface="B Titr" panose="00000700000000000000" pitchFamily="2" charset="-78"/>
          </a:endParaRPr>
        </a:p>
      </dgm:t>
    </dgm:pt>
    <dgm:pt modelId="{83009081-C130-4A8E-915D-6405403D84CF}" type="parTrans" cxnId="{54B87A4F-BAE3-4270-B6A7-365AE35A0BAF}">
      <dgm:prSet/>
      <dgm:spPr/>
      <dgm:t>
        <a:bodyPr/>
        <a:lstStyle/>
        <a:p>
          <a:pPr rtl="1"/>
          <a:endParaRPr lang="fa-IR"/>
        </a:p>
      </dgm:t>
    </dgm:pt>
    <dgm:pt modelId="{B1D76F56-B22B-4185-A3B7-5DD5D9CE21AC}" type="sibTrans" cxnId="{54B87A4F-BAE3-4270-B6A7-365AE35A0BAF}">
      <dgm:prSet/>
      <dgm:spPr/>
      <dgm:t>
        <a:bodyPr/>
        <a:lstStyle/>
        <a:p>
          <a:pPr rtl="1"/>
          <a:endParaRPr lang="fa-IR"/>
        </a:p>
      </dgm:t>
    </dgm:pt>
    <dgm:pt modelId="{0BFF1F0F-89C4-4A9A-9406-BB785B796C8F}" type="pres">
      <dgm:prSet presAssocID="{D9223363-2543-4179-B76A-9745C69C8F5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7323179B-DB6D-4A36-ADEF-5232394C8465}" type="pres">
      <dgm:prSet presAssocID="{316E99C6-F4BE-4217-9B88-4688CC50D826}" presName="parentText1" presStyleLbl="node1" presStyleIdx="0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B1C5DE9-C14B-44B6-A6ED-F1E28A7BEB99}" type="pres">
      <dgm:prSet presAssocID="{316E99C6-F4BE-4217-9B88-4688CC50D826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C24904D-03EF-4303-AFD2-9DF7E03DE2AB}" type="pres">
      <dgm:prSet presAssocID="{D04F8E79-C999-4948-AC55-D7DB824850C8}" presName="parentText2" presStyleLbl="node1" presStyleIdx="1" presStyleCnt="2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380F6DA-1FE3-45B1-9DCD-CE7D4D39E20A}" type="pres">
      <dgm:prSet presAssocID="{D04F8E79-C999-4948-AC55-D7DB824850C8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4B87A4F-BAE3-4270-B6A7-365AE35A0BAF}" srcId="{D04F8E79-C999-4948-AC55-D7DB824850C8}" destId="{C2AA3879-C5F3-41C8-A632-A0964E684BB2}" srcOrd="0" destOrd="0" parTransId="{83009081-C130-4A8E-915D-6405403D84CF}" sibTransId="{B1D76F56-B22B-4185-A3B7-5DD5D9CE21AC}"/>
    <dgm:cxn modelId="{2C0E3556-234E-4684-AFC8-A8B5E10C0176}" srcId="{D9223363-2543-4179-B76A-9745C69C8F52}" destId="{D04F8E79-C999-4948-AC55-D7DB824850C8}" srcOrd="1" destOrd="0" parTransId="{BD602202-3126-4762-9DDF-0D8998A35881}" sibTransId="{AC8AC17C-B119-4271-843D-7BD4DF4C3830}"/>
    <dgm:cxn modelId="{72F252B4-FF5A-437E-B8D0-4E38368695DA}" type="presOf" srcId="{C2AA3879-C5F3-41C8-A632-A0964E684BB2}" destId="{D380F6DA-1FE3-45B1-9DCD-CE7D4D39E20A}" srcOrd="0" destOrd="0" presId="urn:microsoft.com/office/officeart/2009/3/layout/IncreasingArrowsProcess"/>
    <dgm:cxn modelId="{7795260A-843F-400B-B5F1-2C87A92C325D}" type="presOf" srcId="{D9223363-2543-4179-B76A-9745C69C8F52}" destId="{0BFF1F0F-89C4-4A9A-9406-BB785B796C8F}" srcOrd="0" destOrd="0" presId="urn:microsoft.com/office/officeart/2009/3/layout/IncreasingArrowsProcess"/>
    <dgm:cxn modelId="{A4B37BB5-CF4C-4257-94A3-FFEEBD458BE3}" srcId="{316E99C6-F4BE-4217-9B88-4688CC50D826}" destId="{3D12658A-5309-426B-B809-9A7EFE5260A4}" srcOrd="0" destOrd="0" parTransId="{B666180C-529B-47A3-B17F-B320F4AB113B}" sibTransId="{CCCB74C4-74C2-4FCF-9484-6D4463E1BC25}"/>
    <dgm:cxn modelId="{E820E52B-DD51-4E30-9E44-5BC9D4B7B182}" type="presOf" srcId="{3D12658A-5309-426B-B809-9A7EFE5260A4}" destId="{3B1C5DE9-C14B-44B6-A6ED-F1E28A7BEB99}" srcOrd="0" destOrd="0" presId="urn:microsoft.com/office/officeart/2009/3/layout/IncreasingArrowsProcess"/>
    <dgm:cxn modelId="{F0831DB2-A517-4886-A67A-52C91C3A045D}" type="presOf" srcId="{316E99C6-F4BE-4217-9B88-4688CC50D826}" destId="{7323179B-DB6D-4A36-ADEF-5232394C8465}" srcOrd="0" destOrd="0" presId="urn:microsoft.com/office/officeart/2009/3/layout/IncreasingArrowsProcess"/>
    <dgm:cxn modelId="{709D44C5-240C-4F67-B8B1-264AECFAF794}" srcId="{D9223363-2543-4179-B76A-9745C69C8F52}" destId="{316E99C6-F4BE-4217-9B88-4688CC50D826}" srcOrd="0" destOrd="0" parTransId="{02D9F917-2F13-444E-AE78-8643D47B57DA}" sibTransId="{701ED215-DD0D-425E-B24D-1A30B8D84DE2}"/>
    <dgm:cxn modelId="{03B3EBC7-8ACB-4008-9255-56EB67F1877F}" type="presOf" srcId="{D04F8E79-C999-4948-AC55-D7DB824850C8}" destId="{EC24904D-03EF-4303-AFD2-9DF7E03DE2AB}" srcOrd="0" destOrd="0" presId="urn:microsoft.com/office/officeart/2009/3/layout/IncreasingArrowsProcess"/>
    <dgm:cxn modelId="{2D40BDD1-6BF3-4425-8125-0EC22728047A}" type="presParOf" srcId="{0BFF1F0F-89C4-4A9A-9406-BB785B796C8F}" destId="{7323179B-DB6D-4A36-ADEF-5232394C8465}" srcOrd="0" destOrd="0" presId="urn:microsoft.com/office/officeart/2009/3/layout/IncreasingArrowsProcess"/>
    <dgm:cxn modelId="{5E6DF542-D3BC-44A0-8945-DD8249FCFF0C}" type="presParOf" srcId="{0BFF1F0F-89C4-4A9A-9406-BB785B796C8F}" destId="{3B1C5DE9-C14B-44B6-A6ED-F1E28A7BEB99}" srcOrd="1" destOrd="0" presId="urn:microsoft.com/office/officeart/2009/3/layout/IncreasingArrowsProcess"/>
    <dgm:cxn modelId="{4E3FE117-4963-48E3-8787-ED8F6E3426F7}" type="presParOf" srcId="{0BFF1F0F-89C4-4A9A-9406-BB785B796C8F}" destId="{EC24904D-03EF-4303-AFD2-9DF7E03DE2AB}" srcOrd="2" destOrd="0" presId="urn:microsoft.com/office/officeart/2009/3/layout/IncreasingArrowsProcess"/>
    <dgm:cxn modelId="{985A5B36-540B-4E57-B9E4-B5E0E0FAD36D}" type="presParOf" srcId="{0BFF1F0F-89C4-4A9A-9406-BB785B796C8F}" destId="{D380F6DA-1FE3-45B1-9DCD-CE7D4D39E20A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223363-2543-4179-B76A-9745C69C8F5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316E99C6-F4BE-4217-9B88-4688CC50D826}">
      <dgm:prSet phldrT="[Text]"/>
      <dgm:spPr/>
      <dgm:t>
        <a:bodyPr/>
        <a:lstStyle/>
        <a:p>
          <a:pPr rtl="1"/>
          <a:endParaRPr lang="fa-IR" dirty="0"/>
        </a:p>
      </dgm:t>
    </dgm:pt>
    <dgm:pt modelId="{02D9F917-2F13-444E-AE78-8643D47B57DA}" type="par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701ED215-DD0D-425E-B24D-1A30B8D84DE2}" type="sibTrans" cxnId="{709D44C5-240C-4F67-B8B1-264AECFAF794}">
      <dgm:prSet/>
      <dgm:spPr/>
      <dgm:t>
        <a:bodyPr/>
        <a:lstStyle/>
        <a:p>
          <a:pPr rtl="1"/>
          <a:endParaRPr lang="fa-IR"/>
        </a:p>
      </dgm:t>
    </dgm:pt>
    <dgm:pt modelId="{3D12658A-5309-426B-B809-9A7EFE5260A4}">
      <dgm:prSet phldrT="[Text]" custT="1"/>
      <dgm:spPr/>
      <dgm:t>
        <a:bodyPr/>
        <a:lstStyle/>
        <a:p>
          <a:pPr algn="just" rtl="1"/>
          <a:endParaRPr lang="fa-IR" sz="1600" dirty="0">
            <a:solidFill>
              <a:srgbClr val="008000"/>
            </a:solidFill>
            <a:cs typeface="B Titr" panose="00000700000000000000" pitchFamily="2" charset="-78"/>
          </a:endParaRPr>
        </a:p>
      </dgm:t>
    </dgm:pt>
    <dgm:pt modelId="{B666180C-529B-47A3-B17F-B320F4AB113B}" type="par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CCCB74C4-74C2-4FCF-9484-6D4463E1BC25}" type="sibTrans" cxnId="{A4B37BB5-CF4C-4257-94A3-FFEEBD458BE3}">
      <dgm:prSet/>
      <dgm:spPr/>
      <dgm:t>
        <a:bodyPr/>
        <a:lstStyle/>
        <a:p>
          <a:pPr rtl="1"/>
          <a:endParaRPr lang="fa-IR"/>
        </a:p>
      </dgm:t>
    </dgm:pt>
    <dgm:pt modelId="{0BFF1F0F-89C4-4A9A-9406-BB785B796C8F}" type="pres">
      <dgm:prSet presAssocID="{D9223363-2543-4179-B76A-9745C69C8F5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7323179B-DB6D-4A36-ADEF-5232394C8465}" type="pres">
      <dgm:prSet presAssocID="{316E99C6-F4BE-4217-9B88-4688CC50D826}" presName="parentText1" presStyleLbl="node1" presStyleIdx="0" presStyleCnt="1">
        <dgm:presLayoutVars>
          <dgm:chMax/>
          <dgm:chPref val="3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B1C5DE9-C14B-44B6-A6ED-F1E28A7BEB99}" type="pres">
      <dgm:prSet presAssocID="{316E99C6-F4BE-4217-9B88-4688CC50D826}" presName="childText1" presStyleLbl="solidAlignAcc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AD56F71-378A-4EC0-9937-ED3E6A726BEB}" type="presOf" srcId="{316E99C6-F4BE-4217-9B88-4688CC50D826}" destId="{7323179B-DB6D-4A36-ADEF-5232394C8465}" srcOrd="0" destOrd="0" presId="urn:microsoft.com/office/officeart/2009/3/layout/IncreasingArrowsProcess"/>
    <dgm:cxn modelId="{C42276E1-A118-4D35-B3A1-9E42636D2999}" type="presOf" srcId="{3D12658A-5309-426B-B809-9A7EFE5260A4}" destId="{3B1C5DE9-C14B-44B6-A6ED-F1E28A7BEB99}" srcOrd="0" destOrd="0" presId="urn:microsoft.com/office/officeart/2009/3/layout/IncreasingArrowsProcess"/>
    <dgm:cxn modelId="{A4B37BB5-CF4C-4257-94A3-FFEEBD458BE3}" srcId="{316E99C6-F4BE-4217-9B88-4688CC50D826}" destId="{3D12658A-5309-426B-B809-9A7EFE5260A4}" srcOrd="0" destOrd="0" parTransId="{B666180C-529B-47A3-B17F-B320F4AB113B}" sibTransId="{CCCB74C4-74C2-4FCF-9484-6D4463E1BC25}"/>
    <dgm:cxn modelId="{709D44C5-240C-4F67-B8B1-264AECFAF794}" srcId="{D9223363-2543-4179-B76A-9745C69C8F52}" destId="{316E99C6-F4BE-4217-9B88-4688CC50D826}" srcOrd="0" destOrd="0" parTransId="{02D9F917-2F13-444E-AE78-8643D47B57DA}" sibTransId="{701ED215-DD0D-425E-B24D-1A30B8D84DE2}"/>
    <dgm:cxn modelId="{FB107ECE-FF1F-4191-B410-C7BF280747BD}" type="presOf" srcId="{D9223363-2543-4179-B76A-9745C69C8F52}" destId="{0BFF1F0F-89C4-4A9A-9406-BB785B796C8F}" srcOrd="0" destOrd="0" presId="urn:microsoft.com/office/officeart/2009/3/layout/IncreasingArrowsProcess"/>
    <dgm:cxn modelId="{2B545882-069D-4949-9151-0B8CD7B7C786}" type="presParOf" srcId="{0BFF1F0F-89C4-4A9A-9406-BB785B796C8F}" destId="{7323179B-DB6D-4A36-ADEF-5232394C8465}" srcOrd="0" destOrd="0" presId="urn:microsoft.com/office/officeart/2009/3/layout/IncreasingArrowsProcess"/>
    <dgm:cxn modelId="{1C3661E8-1A03-4464-8FBD-05BB70562E06}" type="presParOf" srcId="{0BFF1F0F-89C4-4A9A-9406-BB785B796C8F}" destId="{3B1C5DE9-C14B-44B6-A6ED-F1E28A7BEB99}" srcOrd="1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7BA22-61C9-476A-AE55-3C950E159A64}">
      <dsp:nvSpPr>
        <dsp:cNvPr id="0" name=""/>
        <dsp:cNvSpPr/>
      </dsp:nvSpPr>
      <dsp:spPr>
        <a:xfrm>
          <a:off x="6856347" y="1893139"/>
          <a:ext cx="198371" cy="1547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7298"/>
              </a:lnTo>
              <a:lnTo>
                <a:pt x="198371" y="154729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BD5AA-4AA4-4CD1-838C-16D12597F71B}">
      <dsp:nvSpPr>
        <dsp:cNvPr id="0" name=""/>
        <dsp:cNvSpPr/>
      </dsp:nvSpPr>
      <dsp:spPr>
        <a:xfrm>
          <a:off x="6856347" y="1893139"/>
          <a:ext cx="198371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198371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1395C-EC58-4EF9-87F5-6EE6F9144C67}">
      <dsp:nvSpPr>
        <dsp:cNvPr id="0" name=""/>
        <dsp:cNvSpPr/>
      </dsp:nvSpPr>
      <dsp:spPr>
        <a:xfrm>
          <a:off x="4086682" y="661238"/>
          <a:ext cx="3298655" cy="570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802"/>
              </a:lnTo>
              <a:lnTo>
                <a:pt x="3298655" y="431802"/>
              </a:lnTo>
              <a:lnTo>
                <a:pt x="3298655" y="5706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903582-8C6E-44EC-9233-15AE275C9E50}">
      <dsp:nvSpPr>
        <dsp:cNvPr id="0" name=""/>
        <dsp:cNvSpPr/>
      </dsp:nvSpPr>
      <dsp:spPr>
        <a:xfrm>
          <a:off x="5256149" y="1893139"/>
          <a:ext cx="198371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198371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16FE9-0744-48DA-AA74-5FEF75328C14}">
      <dsp:nvSpPr>
        <dsp:cNvPr id="0" name=""/>
        <dsp:cNvSpPr/>
      </dsp:nvSpPr>
      <dsp:spPr>
        <a:xfrm>
          <a:off x="4086682" y="661238"/>
          <a:ext cx="1698457" cy="570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802"/>
              </a:lnTo>
              <a:lnTo>
                <a:pt x="1698457" y="431802"/>
              </a:lnTo>
              <a:lnTo>
                <a:pt x="1698457" y="5706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35D65-4EBD-4345-AF0A-ADAB62AABC2C}">
      <dsp:nvSpPr>
        <dsp:cNvPr id="0" name=""/>
        <dsp:cNvSpPr/>
      </dsp:nvSpPr>
      <dsp:spPr>
        <a:xfrm>
          <a:off x="3655952" y="1893139"/>
          <a:ext cx="198371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198371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F91B3-8B4F-4A87-9D96-0F8B4DB4B2C5}">
      <dsp:nvSpPr>
        <dsp:cNvPr id="0" name=""/>
        <dsp:cNvSpPr/>
      </dsp:nvSpPr>
      <dsp:spPr>
        <a:xfrm>
          <a:off x="4086682" y="661238"/>
          <a:ext cx="98260" cy="570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802"/>
              </a:lnTo>
              <a:lnTo>
                <a:pt x="98260" y="431802"/>
              </a:lnTo>
              <a:lnTo>
                <a:pt x="98260" y="5706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34BAD-8D0C-4A80-97FC-8B91E2CE987E}">
      <dsp:nvSpPr>
        <dsp:cNvPr id="0" name=""/>
        <dsp:cNvSpPr/>
      </dsp:nvSpPr>
      <dsp:spPr>
        <a:xfrm>
          <a:off x="1769099" y="1893139"/>
          <a:ext cx="246147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246147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B4A57-F6CA-4332-B660-E5FB7A2EEC81}">
      <dsp:nvSpPr>
        <dsp:cNvPr id="0" name=""/>
        <dsp:cNvSpPr/>
      </dsp:nvSpPr>
      <dsp:spPr>
        <a:xfrm>
          <a:off x="2425492" y="661238"/>
          <a:ext cx="1661190" cy="570662"/>
        </a:xfrm>
        <a:custGeom>
          <a:avLst/>
          <a:gdLst/>
          <a:ahLst/>
          <a:cxnLst/>
          <a:rect l="0" t="0" r="0" b="0"/>
          <a:pathLst>
            <a:path>
              <a:moveTo>
                <a:pt x="1661190" y="0"/>
              </a:moveTo>
              <a:lnTo>
                <a:pt x="1661190" y="431802"/>
              </a:lnTo>
              <a:lnTo>
                <a:pt x="0" y="431802"/>
              </a:lnTo>
              <a:lnTo>
                <a:pt x="0" y="5706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2359E-3290-43EA-BB13-0BB6D8D97338}">
      <dsp:nvSpPr>
        <dsp:cNvPr id="0" name=""/>
        <dsp:cNvSpPr/>
      </dsp:nvSpPr>
      <dsp:spPr>
        <a:xfrm>
          <a:off x="137051" y="1893139"/>
          <a:ext cx="198371" cy="608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8339"/>
              </a:lnTo>
              <a:lnTo>
                <a:pt x="198371" y="6083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AC67F-E4B9-4427-9B7C-527DED98431E}">
      <dsp:nvSpPr>
        <dsp:cNvPr id="0" name=""/>
        <dsp:cNvSpPr/>
      </dsp:nvSpPr>
      <dsp:spPr>
        <a:xfrm>
          <a:off x="666042" y="661238"/>
          <a:ext cx="3420640" cy="570662"/>
        </a:xfrm>
        <a:custGeom>
          <a:avLst/>
          <a:gdLst/>
          <a:ahLst/>
          <a:cxnLst/>
          <a:rect l="0" t="0" r="0" b="0"/>
          <a:pathLst>
            <a:path>
              <a:moveTo>
                <a:pt x="3420640" y="0"/>
              </a:moveTo>
              <a:lnTo>
                <a:pt x="3420640" y="431802"/>
              </a:lnTo>
              <a:lnTo>
                <a:pt x="0" y="431802"/>
              </a:lnTo>
              <a:lnTo>
                <a:pt x="0" y="5706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59042-5341-497C-89DC-E099B69372C8}">
      <dsp:nvSpPr>
        <dsp:cNvPr id="0" name=""/>
        <dsp:cNvSpPr/>
      </dsp:nvSpPr>
      <dsp:spPr>
        <a:xfrm>
          <a:off x="1857805" y="0"/>
          <a:ext cx="4457753" cy="66123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857805" y="0"/>
        <a:ext cx="4457753" cy="661238"/>
      </dsp:txXfrm>
    </dsp:sp>
    <dsp:sp modelId="{0D519BB2-6CA9-44B6-A4EB-463BFB5C3DA7}">
      <dsp:nvSpPr>
        <dsp:cNvPr id="0" name=""/>
        <dsp:cNvSpPr/>
      </dsp:nvSpPr>
      <dsp:spPr>
        <a:xfrm>
          <a:off x="4803" y="1231901"/>
          <a:ext cx="1322477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803" y="1231901"/>
        <a:ext cx="1322477" cy="661238"/>
      </dsp:txXfrm>
    </dsp:sp>
    <dsp:sp modelId="{992559A1-1EEB-4370-A726-17B32467359A}">
      <dsp:nvSpPr>
        <dsp:cNvPr id="0" name=""/>
        <dsp:cNvSpPr/>
      </dsp:nvSpPr>
      <dsp:spPr>
        <a:xfrm>
          <a:off x="335422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335422" y="2170860"/>
        <a:ext cx="1322477" cy="661238"/>
      </dsp:txXfrm>
    </dsp:sp>
    <dsp:sp modelId="{12949BC4-9AE7-4099-B053-26F9D9AED33D}">
      <dsp:nvSpPr>
        <dsp:cNvPr id="0" name=""/>
        <dsp:cNvSpPr/>
      </dsp:nvSpPr>
      <dsp:spPr>
        <a:xfrm>
          <a:off x="1605001" y="1231901"/>
          <a:ext cx="1640982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605001" y="1231901"/>
        <a:ext cx="1640982" cy="661238"/>
      </dsp:txXfrm>
    </dsp:sp>
    <dsp:sp modelId="{8FE821E6-6433-48C0-BF21-A9D0B945DEC3}">
      <dsp:nvSpPr>
        <dsp:cNvPr id="0" name=""/>
        <dsp:cNvSpPr/>
      </dsp:nvSpPr>
      <dsp:spPr>
        <a:xfrm>
          <a:off x="2015246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2015246" y="2170860"/>
        <a:ext cx="1322477" cy="661238"/>
      </dsp:txXfrm>
    </dsp:sp>
    <dsp:sp modelId="{A22E8A92-9817-430B-B243-B44417AB430B}">
      <dsp:nvSpPr>
        <dsp:cNvPr id="0" name=""/>
        <dsp:cNvSpPr/>
      </dsp:nvSpPr>
      <dsp:spPr>
        <a:xfrm>
          <a:off x="3523704" y="1231901"/>
          <a:ext cx="1322477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523704" y="1231901"/>
        <a:ext cx="1322477" cy="661238"/>
      </dsp:txXfrm>
    </dsp:sp>
    <dsp:sp modelId="{3BB0CECD-46ED-4CBC-88C2-54CFCCE0E8BE}">
      <dsp:nvSpPr>
        <dsp:cNvPr id="0" name=""/>
        <dsp:cNvSpPr/>
      </dsp:nvSpPr>
      <dsp:spPr>
        <a:xfrm>
          <a:off x="3854323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3854323" y="2170860"/>
        <a:ext cx="1322477" cy="661238"/>
      </dsp:txXfrm>
    </dsp:sp>
    <dsp:sp modelId="{B189A221-4575-491D-86F9-DC594F2B9468}">
      <dsp:nvSpPr>
        <dsp:cNvPr id="0" name=""/>
        <dsp:cNvSpPr/>
      </dsp:nvSpPr>
      <dsp:spPr>
        <a:xfrm>
          <a:off x="5123902" y="1231901"/>
          <a:ext cx="1322477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123902" y="1231901"/>
        <a:ext cx="1322477" cy="661238"/>
      </dsp:txXfrm>
    </dsp:sp>
    <dsp:sp modelId="{32A9345D-A8A0-4A7F-B54E-972459DB6E61}">
      <dsp:nvSpPr>
        <dsp:cNvPr id="0" name=""/>
        <dsp:cNvSpPr/>
      </dsp:nvSpPr>
      <dsp:spPr>
        <a:xfrm>
          <a:off x="5454521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5454521" y="2170860"/>
        <a:ext cx="1322477" cy="661238"/>
      </dsp:txXfrm>
    </dsp:sp>
    <dsp:sp modelId="{B03922D5-DEF5-4F30-A45E-1AB26415BD81}">
      <dsp:nvSpPr>
        <dsp:cNvPr id="0" name=""/>
        <dsp:cNvSpPr/>
      </dsp:nvSpPr>
      <dsp:spPr>
        <a:xfrm>
          <a:off x="6724099" y="1231901"/>
          <a:ext cx="1322477" cy="66123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6724099" y="1231901"/>
        <a:ext cx="1322477" cy="661238"/>
      </dsp:txXfrm>
    </dsp:sp>
    <dsp:sp modelId="{1236AE45-E5E2-4A8A-A87A-E1D0AE589DD1}">
      <dsp:nvSpPr>
        <dsp:cNvPr id="0" name=""/>
        <dsp:cNvSpPr/>
      </dsp:nvSpPr>
      <dsp:spPr>
        <a:xfrm>
          <a:off x="7054719" y="2170860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7054719" y="2170860"/>
        <a:ext cx="1322477" cy="661238"/>
      </dsp:txXfrm>
    </dsp:sp>
    <dsp:sp modelId="{31D47095-E9D1-45E0-8C26-3F4C88FCB1B8}">
      <dsp:nvSpPr>
        <dsp:cNvPr id="0" name=""/>
        <dsp:cNvSpPr/>
      </dsp:nvSpPr>
      <dsp:spPr>
        <a:xfrm>
          <a:off x="7054719" y="3109819"/>
          <a:ext cx="1322477" cy="66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0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7054719" y="3109819"/>
        <a:ext cx="1322477" cy="661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F747F-A96D-486C-9A70-AFE19016AB3D}">
      <dsp:nvSpPr>
        <dsp:cNvPr id="0" name=""/>
        <dsp:cNvSpPr/>
      </dsp:nvSpPr>
      <dsp:spPr>
        <a:xfrm>
          <a:off x="1155699" y="0"/>
          <a:ext cx="5308600" cy="5308600"/>
        </a:xfrm>
        <a:prstGeom prst="ellipse">
          <a:avLst/>
        </a:prstGeom>
        <a:gradFill flip="none" rotWithShape="1">
          <a:gsLst>
            <a:gs pos="0">
              <a:schemeClr val="bg1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800" kern="12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3067857" y="265429"/>
        <a:ext cx="1484284" cy="796290"/>
      </dsp:txXfrm>
    </dsp:sp>
    <dsp:sp modelId="{F4AFE3AD-E3CD-40EB-94F3-7A71E3B351E7}">
      <dsp:nvSpPr>
        <dsp:cNvPr id="0" name=""/>
        <dsp:cNvSpPr/>
      </dsp:nvSpPr>
      <dsp:spPr>
        <a:xfrm>
          <a:off x="1686559" y="1061719"/>
          <a:ext cx="4246880" cy="4246880"/>
        </a:xfrm>
        <a:prstGeom prst="ellipse">
          <a:avLst/>
        </a:prstGeom>
        <a:gradFill rotWithShape="0">
          <a:gsLst>
            <a:gs pos="0">
              <a:srgbClr val="FF000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000" kern="12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3067857" y="1316532"/>
        <a:ext cx="1484284" cy="764438"/>
      </dsp:txXfrm>
    </dsp:sp>
    <dsp:sp modelId="{F1FCA90B-7916-4814-8CDB-99E4C8C9EE93}">
      <dsp:nvSpPr>
        <dsp:cNvPr id="0" name=""/>
        <dsp:cNvSpPr/>
      </dsp:nvSpPr>
      <dsp:spPr>
        <a:xfrm>
          <a:off x="2217419" y="2123439"/>
          <a:ext cx="3185160" cy="3185160"/>
        </a:xfrm>
        <a:prstGeom prst="ellipse">
          <a:avLst/>
        </a:prstGeom>
        <a:gradFill rotWithShape="0">
          <a:gsLst>
            <a:gs pos="0">
              <a:srgbClr val="FFFF0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000" kern="1200" dirty="0">
            <a:solidFill>
              <a:srgbClr val="FFFF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3067857" y="2362326"/>
        <a:ext cx="1484284" cy="716661"/>
      </dsp:txXfrm>
    </dsp:sp>
    <dsp:sp modelId="{185C7D55-B1F2-4F89-90D1-2CD84A3C8A47}">
      <dsp:nvSpPr>
        <dsp:cNvPr id="0" name=""/>
        <dsp:cNvSpPr/>
      </dsp:nvSpPr>
      <dsp:spPr>
        <a:xfrm>
          <a:off x="2748279" y="3185159"/>
          <a:ext cx="2123440" cy="2123440"/>
        </a:xfrm>
        <a:prstGeom prst="ellipse">
          <a:avLst/>
        </a:prstGeom>
        <a:gradFill rotWithShape="0">
          <a:gsLst>
            <a:gs pos="0">
              <a:srgbClr val="00B050"/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000" kern="1200" dirty="0">
            <a:solidFill>
              <a:srgbClr val="FF0000"/>
            </a:solidFill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3059250" y="3716019"/>
        <a:ext cx="1501498" cy="10617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3179B-DB6D-4A36-ADEF-5232394C8465}">
      <dsp:nvSpPr>
        <dsp:cNvPr id="0" name=""/>
        <dsp:cNvSpPr/>
      </dsp:nvSpPr>
      <dsp:spPr>
        <a:xfrm>
          <a:off x="282501" y="4506"/>
          <a:ext cx="4006997" cy="58357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92642" numCol="1" spcCol="1270" anchor="ctr" anchorCtr="0">
          <a:noAutofit/>
        </a:bodyPr>
        <a:lstStyle/>
        <a:p>
          <a:pPr lvl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>
              <a:solidFill>
                <a:srgbClr val="FFFF00"/>
              </a:solidFill>
              <a:cs typeface="B Titr" panose="00000700000000000000" pitchFamily="2" charset="-78"/>
            </a:rPr>
            <a:t>سن</a:t>
          </a:r>
          <a:endParaRPr lang="fa-IR" sz="14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282501" y="150399"/>
        <a:ext cx="3861104" cy="291785"/>
      </dsp:txXfrm>
    </dsp:sp>
    <dsp:sp modelId="{3B1C5DE9-C14B-44B6-A6ED-F1E28A7BEB99}">
      <dsp:nvSpPr>
        <dsp:cNvPr id="0" name=""/>
        <dsp:cNvSpPr/>
      </dsp:nvSpPr>
      <dsp:spPr>
        <a:xfrm>
          <a:off x="282501" y="454524"/>
          <a:ext cx="1234155" cy="1124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just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200" kern="1200" dirty="0">
            <a:cs typeface="B Titr" panose="00000700000000000000" pitchFamily="2" charset="-78"/>
          </a:endParaRPr>
        </a:p>
      </dsp:txBody>
      <dsp:txXfrm>
        <a:off x="282501" y="454524"/>
        <a:ext cx="1234155" cy="1124173"/>
      </dsp:txXfrm>
    </dsp:sp>
    <dsp:sp modelId="{EC24904D-03EF-4303-AFD2-9DF7E03DE2AB}">
      <dsp:nvSpPr>
        <dsp:cNvPr id="0" name=""/>
        <dsp:cNvSpPr/>
      </dsp:nvSpPr>
      <dsp:spPr>
        <a:xfrm>
          <a:off x="1516656" y="199030"/>
          <a:ext cx="2772841" cy="58357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92642" numCol="1" spcCol="1270" anchor="ctr" anchorCtr="0">
          <a:noAutofit/>
        </a:bodyPr>
        <a:lstStyle/>
        <a:p>
          <a:pPr lvl="0" algn="l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>
              <a:solidFill>
                <a:srgbClr val="FFFF00"/>
              </a:solidFill>
              <a:cs typeface="B Titr" panose="00000700000000000000" pitchFamily="2" charset="-78"/>
            </a:rPr>
            <a:t>جنس</a:t>
          </a:r>
          <a:endParaRPr lang="fa-IR" sz="12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1516656" y="344923"/>
        <a:ext cx="2626948" cy="291785"/>
      </dsp:txXfrm>
    </dsp:sp>
    <dsp:sp modelId="{D380F6DA-1FE3-45B1-9DCD-CE7D4D39E20A}">
      <dsp:nvSpPr>
        <dsp:cNvPr id="0" name=""/>
        <dsp:cNvSpPr/>
      </dsp:nvSpPr>
      <dsp:spPr>
        <a:xfrm>
          <a:off x="1516656" y="649048"/>
          <a:ext cx="1234155" cy="11241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just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100" kern="1200" dirty="0">
            <a:cs typeface="B Titr" panose="00000700000000000000" pitchFamily="2" charset="-78"/>
          </a:endParaRPr>
        </a:p>
      </dsp:txBody>
      <dsp:txXfrm>
        <a:off x="1516656" y="649048"/>
        <a:ext cx="1234155" cy="1124173"/>
      </dsp:txXfrm>
    </dsp:sp>
    <dsp:sp modelId="{15425F46-3A91-4F8B-9717-6B40F5CB0433}">
      <dsp:nvSpPr>
        <dsp:cNvPr id="0" name=""/>
        <dsp:cNvSpPr/>
      </dsp:nvSpPr>
      <dsp:spPr>
        <a:xfrm>
          <a:off x="2750811" y="393554"/>
          <a:ext cx="1538686" cy="58357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254000" bIns="92642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 smtClean="0">
              <a:solidFill>
                <a:srgbClr val="FFFF00"/>
              </a:solidFill>
              <a:cs typeface="B Titr" panose="00000700000000000000" pitchFamily="2" charset="-78"/>
            </a:rPr>
            <a:t>تحصیلات</a:t>
          </a:r>
          <a:endParaRPr lang="fa-IR" sz="11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2750811" y="539447"/>
        <a:ext cx="1392793" cy="291785"/>
      </dsp:txXfrm>
    </dsp:sp>
    <dsp:sp modelId="{FD67D533-E5B1-40A6-A9A8-FCC1661D5FED}">
      <dsp:nvSpPr>
        <dsp:cNvPr id="0" name=""/>
        <dsp:cNvSpPr/>
      </dsp:nvSpPr>
      <dsp:spPr>
        <a:xfrm>
          <a:off x="2750811" y="843572"/>
          <a:ext cx="1234155" cy="11077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just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100" kern="1200" dirty="0">
            <a:cs typeface="B Titr" panose="00000700000000000000" pitchFamily="2" charset="-78"/>
          </a:endParaRPr>
        </a:p>
      </dsp:txBody>
      <dsp:txXfrm>
        <a:off x="2750811" y="843572"/>
        <a:ext cx="1234155" cy="11077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3179B-DB6D-4A36-ADEF-5232394C8465}">
      <dsp:nvSpPr>
        <dsp:cNvPr id="0" name=""/>
        <dsp:cNvSpPr/>
      </dsp:nvSpPr>
      <dsp:spPr>
        <a:xfrm>
          <a:off x="0" y="71050"/>
          <a:ext cx="3886199" cy="56602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89856" numCol="1" spcCol="1270" anchor="ctr" anchorCtr="0">
          <a:noAutofit/>
        </a:bodyPr>
        <a:lstStyle/>
        <a:p>
          <a:pPr lvl="0" algn="l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>
              <a:solidFill>
                <a:srgbClr val="FFFF00"/>
              </a:solidFill>
              <a:cs typeface="B Titr" panose="00000700000000000000" pitchFamily="2" charset="-78"/>
            </a:rPr>
            <a:t>نگرش های منفی</a:t>
          </a:r>
          <a:endParaRPr lang="fa-IR" sz="12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0" y="212556"/>
        <a:ext cx="3744693" cy="283012"/>
      </dsp:txXfrm>
    </dsp:sp>
    <dsp:sp modelId="{3B1C5DE9-C14B-44B6-A6ED-F1E28A7BEB99}">
      <dsp:nvSpPr>
        <dsp:cNvPr id="0" name=""/>
        <dsp:cNvSpPr/>
      </dsp:nvSpPr>
      <dsp:spPr>
        <a:xfrm>
          <a:off x="0" y="508940"/>
          <a:ext cx="1795424" cy="12633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just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200" kern="1200" dirty="0">
            <a:cs typeface="B Titr" panose="00000700000000000000" pitchFamily="2" charset="-78"/>
          </a:endParaRPr>
        </a:p>
      </dsp:txBody>
      <dsp:txXfrm>
        <a:off x="0" y="508940"/>
        <a:ext cx="1795424" cy="1263397"/>
      </dsp:txXfrm>
    </dsp:sp>
    <dsp:sp modelId="{EC24904D-03EF-4303-AFD2-9DF7E03DE2AB}">
      <dsp:nvSpPr>
        <dsp:cNvPr id="0" name=""/>
        <dsp:cNvSpPr/>
      </dsp:nvSpPr>
      <dsp:spPr>
        <a:xfrm>
          <a:off x="1795424" y="259662"/>
          <a:ext cx="2090775" cy="56602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254000" bIns="89856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 smtClean="0">
              <a:solidFill>
                <a:srgbClr val="FFFF00"/>
              </a:solidFill>
              <a:cs typeface="B Titr" panose="00000700000000000000" pitchFamily="2" charset="-78"/>
            </a:rPr>
            <a:t>احساس خود برتر بینی</a:t>
          </a:r>
          <a:endParaRPr lang="fa-IR" sz="1100" kern="1200" dirty="0">
            <a:solidFill>
              <a:srgbClr val="FFFF00"/>
            </a:solidFill>
            <a:cs typeface="B Titr" panose="00000700000000000000" pitchFamily="2" charset="-78"/>
          </a:endParaRPr>
        </a:p>
      </dsp:txBody>
      <dsp:txXfrm>
        <a:off x="1795424" y="401168"/>
        <a:ext cx="1949269" cy="283012"/>
      </dsp:txXfrm>
    </dsp:sp>
    <dsp:sp modelId="{D380F6DA-1FE3-45B1-9DCD-CE7D4D39E20A}">
      <dsp:nvSpPr>
        <dsp:cNvPr id="0" name=""/>
        <dsp:cNvSpPr/>
      </dsp:nvSpPr>
      <dsp:spPr>
        <a:xfrm>
          <a:off x="1795424" y="697551"/>
          <a:ext cx="1795424" cy="12633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just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200" kern="1200" dirty="0">
            <a:cs typeface="B Titr" panose="00000700000000000000" pitchFamily="2" charset="-78"/>
          </a:endParaRPr>
        </a:p>
      </dsp:txBody>
      <dsp:txXfrm>
        <a:off x="1795424" y="697551"/>
        <a:ext cx="1795424" cy="12633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3179B-DB6D-4A36-ADEF-5232394C8465}">
      <dsp:nvSpPr>
        <dsp:cNvPr id="0" name=""/>
        <dsp:cNvSpPr/>
      </dsp:nvSpPr>
      <dsp:spPr>
        <a:xfrm>
          <a:off x="0" y="133961"/>
          <a:ext cx="3352800" cy="488302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254000" bIns="77518" numCol="1" spcCol="1270" anchor="ctr" anchorCtr="0">
          <a:noAutofit/>
        </a:bodyPr>
        <a:lstStyle/>
        <a:p>
          <a:pPr lvl="0" algn="ctr" defTabSz="400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900" kern="1200" dirty="0"/>
        </a:p>
      </dsp:txBody>
      <dsp:txXfrm>
        <a:off x="0" y="256037"/>
        <a:ext cx="3230725" cy="244151"/>
      </dsp:txXfrm>
    </dsp:sp>
    <dsp:sp modelId="{3B1C5DE9-C14B-44B6-A6ED-F1E28A7BEB99}">
      <dsp:nvSpPr>
        <dsp:cNvPr id="0" name=""/>
        <dsp:cNvSpPr/>
      </dsp:nvSpPr>
      <dsp:spPr>
        <a:xfrm>
          <a:off x="0" y="512045"/>
          <a:ext cx="3098322" cy="13097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600" kern="1200" dirty="0">
            <a:solidFill>
              <a:srgbClr val="008000"/>
            </a:solidFill>
            <a:cs typeface="B Titr" panose="00000700000000000000" pitchFamily="2" charset="-78"/>
          </a:endParaRPr>
        </a:p>
      </dsp:txBody>
      <dsp:txXfrm>
        <a:off x="0" y="512045"/>
        <a:ext cx="3098322" cy="1309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CFF45-5E19-43C3-B434-6327D21D030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7EA53-8467-4A3F-A0E9-B99010E21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7EA53-8467-4A3F-A0E9-B99010E217F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9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7EA53-8467-4A3F-A0E9-B99010E217F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9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7EA53-8467-4A3F-A0E9-B99010E217F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0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05EC19-B097-460D-855C-3BA788310CF0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6F1DE8-F03E-4027-8B9C-14D954E902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mp"/><Relationship Id="rId3" Type="http://schemas.openxmlformats.org/officeDocument/2006/relationships/image" Target="../media/image45.tmp"/><Relationship Id="rId7" Type="http://schemas.openxmlformats.org/officeDocument/2006/relationships/image" Target="../media/image4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mp"/><Relationship Id="rId11" Type="http://schemas.openxmlformats.org/officeDocument/2006/relationships/image" Target="../media/image51.gif"/><Relationship Id="rId5" Type="http://schemas.openxmlformats.org/officeDocument/2006/relationships/image" Target="../media/image42.png"/><Relationship Id="rId10" Type="http://schemas.openxmlformats.org/officeDocument/2006/relationships/image" Target="../media/image50.jp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mp"/><Relationship Id="rId3" Type="http://schemas.openxmlformats.org/officeDocument/2006/relationships/image" Target="../media/image57.tmp"/><Relationship Id="rId7" Type="http://schemas.openxmlformats.org/officeDocument/2006/relationships/image" Target="../media/image61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mp"/><Relationship Id="rId5" Type="http://schemas.openxmlformats.org/officeDocument/2006/relationships/image" Target="../media/image59.tmp"/><Relationship Id="rId4" Type="http://schemas.openxmlformats.org/officeDocument/2006/relationships/image" Target="../media/image58.tmp"/><Relationship Id="rId9" Type="http://schemas.openxmlformats.org/officeDocument/2006/relationships/image" Target="../media/image63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7" Type="http://schemas.openxmlformats.org/officeDocument/2006/relationships/image" Target="../media/image70.jpg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tmp"/><Relationship Id="rId5" Type="http://schemas.openxmlformats.org/officeDocument/2006/relationships/image" Target="../media/image68.tmp"/><Relationship Id="rId4" Type="http://schemas.openxmlformats.org/officeDocument/2006/relationships/image" Target="../media/image67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mp"/><Relationship Id="rId3" Type="http://schemas.openxmlformats.org/officeDocument/2006/relationships/image" Target="../media/image71.tmp"/><Relationship Id="rId7" Type="http://schemas.openxmlformats.org/officeDocument/2006/relationships/image" Target="../media/image75.tmp"/><Relationship Id="rId12" Type="http://schemas.openxmlformats.org/officeDocument/2006/relationships/image" Target="../media/image80.gif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mp"/><Relationship Id="rId11" Type="http://schemas.openxmlformats.org/officeDocument/2006/relationships/image" Target="../media/image79.jpg"/><Relationship Id="rId5" Type="http://schemas.openxmlformats.org/officeDocument/2006/relationships/image" Target="../media/image73.tmp"/><Relationship Id="rId10" Type="http://schemas.openxmlformats.org/officeDocument/2006/relationships/image" Target="../media/image78.tmp"/><Relationship Id="rId4" Type="http://schemas.openxmlformats.org/officeDocument/2006/relationships/image" Target="../media/image72.tmp"/><Relationship Id="rId9" Type="http://schemas.openxmlformats.org/officeDocument/2006/relationships/image" Target="../media/image77.tm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mp"/><Relationship Id="rId13" Type="http://schemas.openxmlformats.org/officeDocument/2006/relationships/image" Target="../media/image56.tmp"/><Relationship Id="rId3" Type="http://schemas.openxmlformats.org/officeDocument/2006/relationships/image" Target="../media/image82.tmp"/><Relationship Id="rId7" Type="http://schemas.openxmlformats.org/officeDocument/2006/relationships/image" Target="../media/image86.tmp"/><Relationship Id="rId12" Type="http://schemas.openxmlformats.org/officeDocument/2006/relationships/image" Target="../media/image91.png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11" Type="http://schemas.openxmlformats.org/officeDocument/2006/relationships/image" Target="../media/image90.jpg"/><Relationship Id="rId5" Type="http://schemas.openxmlformats.org/officeDocument/2006/relationships/image" Target="../media/image84.tmp"/><Relationship Id="rId10" Type="http://schemas.openxmlformats.org/officeDocument/2006/relationships/image" Target="../media/image89.png"/><Relationship Id="rId4" Type="http://schemas.openxmlformats.org/officeDocument/2006/relationships/image" Target="../media/image83.tmp"/><Relationship Id="rId9" Type="http://schemas.openxmlformats.org/officeDocument/2006/relationships/image" Target="../media/image8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7" Type="http://schemas.openxmlformats.org/officeDocument/2006/relationships/image" Target="../media/image97.tm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mp"/><Relationship Id="rId5" Type="http://schemas.openxmlformats.org/officeDocument/2006/relationships/image" Target="../media/image95.tmp"/><Relationship Id="rId4" Type="http://schemas.openxmlformats.org/officeDocument/2006/relationships/image" Target="../media/image9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tmp"/><Relationship Id="rId3" Type="http://schemas.openxmlformats.org/officeDocument/2006/relationships/image" Target="../media/image99.tmp"/><Relationship Id="rId7" Type="http://schemas.openxmlformats.org/officeDocument/2006/relationships/image" Target="../media/image103.jpg"/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tmp"/><Relationship Id="rId5" Type="http://schemas.openxmlformats.org/officeDocument/2006/relationships/image" Target="../media/image101.tmp"/><Relationship Id="rId4" Type="http://schemas.openxmlformats.org/officeDocument/2006/relationships/image" Target="../media/image100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tmp"/><Relationship Id="rId7" Type="http://schemas.openxmlformats.org/officeDocument/2006/relationships/image" Target="../media/image112.jpeg"/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tmp"/><Relationship Id="rId4" Type="http://schemas.openxmlformats.org/officeDocument/2006/relationships/image" Target="../media/image109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tmp"/><Relationship Id="rId3" Type="http://schemas.openxmlformats.org/officeDocument/2006/relationships/image" Target="../media/image118.tmp"/><Relationship Id="rId7" Type="http://schemas.openxmlformats.org/officeDocument/2006/relationships/image" Target="../media/image122.tmp"/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tmp"/><Relationship Id="rId5" Type="http://schemas.openxmlformats.org/officeDocument/2006/relationships/image" Target="../media/image120.tmp"/><Relationship Id="rId4" Type="http://schemas.openxmlformats.org/officeDocument/2006/relationships/image" Target="../media/image119.tmp"/><Relationship Id="rId9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tmp"/><Relationship Id="rId3" Type="http://schemas.openxmlformats.org/officeDocument/2006/relationships/image" Target="../media/image126.tmp"/><Relationship Id="rId7" Type="http://schemas.openxmlformats.org/officeDocument/2006/relationships/image" Target="../media/image130.tmp"/><Relationship Id="rId2" Type="http://schemas.openxmlformats.org/officeDocument/2006/relationships/image" Target="../media/image12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tmp"/><Relationship Id="rId5" Type="http://schemas.openxmlformats.org/officeDocument/2006/relationships/image" Target="../media/image128.tmp"/><Relationship Id="rId10" Type="http://schemas.openxmlformats.org/officeDocument/2006/relationships/image" Target="../media/image133.jpg"/><Relationship Id="rId4" Type="http://schemas.openxmlformats.org/officeDocument/2006/relationships/image" Target="../media/image127.tmp"/><Relationship Id="rId9" Type="http://schemas.openxmlformats.org/officeDocument/2006/relationships/image" Target="../media/image13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tmp"/><Relationship Id="rId13" Type="http://schemas.openxmlformats.org/officeDocument/2006/relationships/image" Target="../media/image145.png"/><Relationship Id="rId3" Type="http://schemas.openxmlformats.org/officeDocument/2006/relationships/image" Target="../media/image135.tmp"/><Relationship Id="rId7" Type="http://schemas.openxmlformats.org/officeDocument/2006/relationships/image" Target="../media/image139.tmp"/><Relationship Id="rId12" Type="http://schemas.openxmlformats.org/officeDocument/2006/relationships/image" Target="../media/image144.png"/><Relationship Id="rId2" Type="http://schemas.openxmlformats.org/officeDocument/2006/relationships/image" Target="../media/image13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11" Type="http://schemas.openxmlformats.org/officeDocument/2006/relationships/image" Target="../media/image143.png"/><Relationship Id="rId5" Type="http://schemas.openxmlformats.org/officeDocument/2006/relationships/image" Target="../media/image137.tmp"/><Relationship Id="rId10" Type="http://schemas.openxmlformats.org/officeDocument/2006/relationships/image" Target="../media/image142.tmp"/><Relationship Id="rId4" Type="http://schemas.openxmlformats.org/officeDocument/2006/relationships/image" Target="../media/image136.tmp"/><Relationship Id="rId9" Type="http://schemas.openxmlformats.org/officeDocument/2006/relationships/image" Target="../media/image141.tm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tmp"/><Relationship Id="rId7" Type="http://schemas.openxmlformats.org/officeDocument/2006/relationships/image" Target="../media/image150.tmp"/><Relationship Id="rId2" Type="http://schemas.openxmlformats.org/officeDocument/2006/relationships/image" Target="../media/image13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tmp"/><Relationship Id="rId11" Type="http://schemas.openxmlformats.org/officeDocument/2006/relationships/image" Target="../media/image154.jpeg"/><Relationship Id="rId5" Type="http://schemas.openxmlformats.org/officeDocument/2006/relationships/image" Target="../media/image148.tmp"/><Relationship Id="rId10" Type="http://schemas.openxmlformats.org/officeDocument/2006/relationships/image" Target="../media/image153.jpg"/><Relationship Id="rId4" Type="http://schemas.openxmlformats.org/officeDocument/2006/relationships/image" Target="../media/image147.tmp"/><Relationship Id="rId9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tmp"/><Relationship Id="rId7" Type="http://schemas.openxmlformats.org/officeDocument/2006/relationships/image" Target="../media/image160.jpg"/><Relationship Id="rId2" Type="http://schemas.openxmlformats.org/officeDocument/2006/relationships/image" Target="../media/image15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tmp"/><Relationship Id="rId5" Type="http://schemas.openxmlformats.org/officeDocument/2006/relationships/image" Target="../media/image158.tmp"/><Relationship Id="rId4" Type="http://schemas.openxmlformats.org/officeDocument/2006/relationships/image" Target="../media/image157.tmp"/><Relationship Id="rId9" Type="http://schemas.openxmlformats.org/officeDocument/2006/relationships/image" Target="../media/image1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g"/><Relationship Id="rId3" Type="http://schemas.openxmlformats.org/officeDocument/2006/relationships/image" Target="../media/image166.tmp"/><Relationship Id="rId7" Type="http://schemas.openxmlformats.org/officeDocument/2006/relationships/image" Target="../media/image170.png"/><Relationship Id="rId2" Type="http://schemas.openxmlformats.org/officeDocument/2006/relationships/image" Target="../media/image16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gif"/><Relationship Id="rId5" Type="http://schemas.openxmlformats.org/officeDocument/2006/relationships/image" Target="../media/image168.tmp"/><Relationship Id="rId4" Type="http://schemas.openxmlformats.org/officeDocument/2006/relationships/image" Target="../media/image167.tm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tmp"/><Relationship Id="rId13" Type="http://schemas.openxmlformats.org/officeDocument/2006/relationships/image" Target="../media/image182.jpg"/><Relationship Id="rId3" Type="http://schemas.openxmlformats.org/officeDocument/2006/relationships/image" Target="../media/image172.tmp"/><Relationship Id="rId7" Type="http://schemas.openxmlformats.org/officeDocument/2006/relationships/image" Target="../media/image176.tmp"/><Relationship Id="rId12" Type="http://schemas.openxmlformats.org/officeDocument/2006/relationships/image" Target="../media/image181.tmp"/><Relationship Id="rId2" Type="http://schemas.openxmlformats.org/officeDocument/2006/relationships/image" Target="../media/image16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tmp"/><Relationship Id="rId11" Type="http://schemas.openxmlformats.org/officeDocument/2006/relationships/image" Target="../media/image180.tmp"/><Relationship Id="rId5" Type="http://schemas.openxmlformats.org/officeDocument/2006/relationships/image" Target="../media/image174.tmp"/><Relationship Id="rId10" Type="http://schemas.openxmlformats.org/officeDocument/2006/relationships/image" Target="../media/image179.tmp"/><Relationship Id="rId4" Type="http://schemas.openxmlformats.org/officeDocument/2006/relationships/image" Target="../media/image173.tmp"/><Relationship Id="rId9" Type="http://schemas.openxmlformats.org/officeDocument/2006/relationships/image" Target="../media/image178.tmp"/><Relationship Id="rId14" Type="http://schemas.openxmlformats.org/officeDocument/2006/relationships/image" Target="../media/image18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tmp"/><Relationship Id="rId3" Type="http://schemas.openxmlformats.org/officeDocument/2006/relationships/image" Target="../media/image188.tmp"/><Relationship Id="rId7" Type="http://schemas.openxmlformats.org/officeDocument/2006/relationships/image" Target="../media/image192.tmp"/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tmp"/><Relationship Id="rId5" Type="http://schemas.openxmlformats.org/officeDocument/2006/relationships/image" Target="../media/image190.tmp"/><Relationship Id="rId10" Type="http://schemas.openxmlformats.org/officeDocument/2006/relationships/image" Target="../media/image195.png"/><Relationship Id="rId4" Type="http://schemas.openxmlformats.org/officeDocument/2006/relationships/image" Target="../media/image189.tmp"/><Relationship Id="rId9" Type="http://schemas.openxmlformats.org/officeDocument/2006/relationships/image" Target="../media/image19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13" Type="http://schemas.openxmlformats.org/officeDocument/2006/relationships/image" Target="../media/image18.tmp"/><Relationship Id="rId3" Type="http://schemas.openxmlformats.org/officeDocument/2006/relationships/image" Target="../media/image8.png"/><Relationship Id="rId7" Type="http://schemas.openxmlformats.org/officeDocument/2006/relationships/image" Target="../media/image12.tmp"/><Relationship Id="rId12" Type="http://schemas.openxmlformats.org/officeDocument/2006/relationships/image" Target="../media/image17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mp"/><Relationship Id="rId11" Type="http://schemas.openxmlformats.org/officeDocument/2006/relationships/image" Target="../media/image16.tmp"/><Relationship Id="rId5" Type="http://schemas.openxmlformats.org/officeDocument/2006/relationships/image" Target="../media/image10.tmp"/><Relationship Id="rId10" Type="http://schemas.openxmlformats.org/officeDocument/2006/relationships/image" Target="../media/image15.tmp"/><Relationship Id="rId4" Type="http://schemas.openxmlformats.org/officeDocument/2006/relationships/image" Target="../media/image9.tmp"/><Relationship Id="rId9" Type="http://schemas.openxmlformats.org/officeDocument/2006/relationships/image" Target="../media/image14.tm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tmp"/><Relationship Id="rId3" Type="http://schemas.openxmlformats.org/officeDocument/2006/relationships/image" Target="../media/image196.tmp"/><Relationship Id="rId7" Type="http://schemas.openxmlformats.org/officeDocument/2006/relationships/image" Target="../media/image200.tmp"/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tmp"/><Relationship Id="rId11" Type="http://schemas.openxmlformats.org/officeDocument/2006/relationships/image" Target="../media/image204.png"/><Relationship Id="rId5" Type="http://schemas.openxmlformats.org/officeDocument/2006/relationships/image" Target="../media/image198.tmp"/><Relationship Id="rId10" Type="http://schemas.openxmlformats.org/officeDocument/2006/relationships/image" Target="../media/image203.jpg"/><Relationship Id="rId4" Type="http://schemas.openxmlformats.org/officeDocument/2006/relationships/image" Target="../media/image197.tmp"/><Relationship Id="rId9" Type="http://schemas.openxmlformats.org/officeDocument/2006/relationships/image" Target="../media/image202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5.tmp"/><Relationship Id="rId7" Type="http://schemas.openxmlformats.org/officeDocument/2006/relationships/image" Target="../media/image208.jpeg"/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tmp"/><Relationship Id="rId5" Type="http://schemas.openxmlformats.org/officeDocument/2006/relationships/image" Target="../media/image207.tmp"/><Relationship Id="rId4" Type="http://schemas.openxmlformats.org/officeDocument/2006/relationships/image" Target="../media/image206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g"/><Relationship Id="rId3" Type="http://schemas.openxmlformats.org/officeDocument/2006/relationships/image" Target="../media/image210.tmp"/><Relationship Id="rId7" Type="http://schemas.openxmlformats.org/officeDocument/2006/relationships/image" Target="../media/image214.tmp"/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tmp"/><Relationship Id="rId5" Type="http://schemas.openxmlformats.org/officeDocument/2006/relationships/image" Target="../media/image212.tmp"/><Relationship Id="rId10" Type="http://schemas.openxmlformats.org/officeDocument/2006/relationships/image" Target="../media/image217.png"/><Relationship Id="rId4" Type="http://schemas.openxmlformats.org/officeDocument/2006/relationships/image" Target="../media/image211.tmp"/><Relationship Id="rId9" Type="http://schemas.openxmlformats.org/officeDocument/2006/relationships/image" Target="../media/image2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gif"/><Relationship Id="rId3" Type="http://schemas.openxmlformats.org/officeDocument/2006/relationships/image" Target="../media/image218.tmp"/><Relationship Id="rId7" Type="http://schemas.openxmlformats.org/officeDocument/2006/relationships/image" Target="../media/image222.tmp"/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tmp"/><Relationship Id="rId5" Type="http://schemas.openxmlformats.org/officeDocument/2006/relationships/image" Target="../media/image220.tmp"/><Relationship Id="rId4" Type="http://schemas.openxmlformats.org/officeDocument/2006/relationships/image" Target="../media/image219.tmp"/><Relationship Id="rId9" Type="http://schemas.openxmlformats.org/officeDocument/2006/relationships/image" Target="../media/image22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gif"/><Relationship Id="rId3" Type="http://schemas.openxmlformats.org/officeDocument/2006/relationships/image" Target="../media/image225.tmp"/><Relationship Id="rId7" Type="http://schemas.openxmlformats.org/officeDocument/2006/relationships/image" Target="../media/image229.tmp"/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tmp"/><Relationship Id="rId5" Type="http://schemas.openxmlformats.org/officeDocument/2006/relationships/image" Target="../media/image227.tmp"/><Relationship Id="rId4" Type="http://schemas.openxmlformats.org/officeDocument/2006/relationships/image" Target="../media/image226.tmp"/><Relationship Id="rId9" Type="http://schemas.openxmlformats.org/officeDocument/2006/relationships/image" Target="../media/image23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tmp"/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gif"/><Relationship Id="rId4" Type="http://schemas.openxmlformats.org/officeDocument/2006/relationships/image" Target="../media/image232.tm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4.tmp"/><Relationship Id="rId7" Type="http://schemas.openxmlformats.org/officeDocument/2006/relationships/image" Target="../media/image238.jpg"/><Relationship Id="rId2" Type="http://schemas.openxmlformats.org/officeDocument/2006/relationships/image" Target="../media/image18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tmp"/><Relationship Id="rId5" Type="http://schemas.openxmlformats.org/officeDocument/2006/relationships/image" Target="../media/image236.tmp"/><Relationship Id="rId4" Type="http://schemas.openxmlformats.org/officeDocument/2006/relationships/image" Target="../media/image235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2" Type="http://schemas.openxmlformats.org/officeDocument/2006/relationships/image" Target="../media/image240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tmp"/><Relationship Id="rId3" Type="http://schemas.openxmlformats.org/officeDocument/2006/relationships/image" Target="../media/image243.tmp"/><Relationship Id="rId7" Type="http://schemas.openxmlformats.org/officeDocument/2006/relationships/image" Target="../media/image247.tmp"/><Relationship Id="rId12" Type="http://schemas.openxmlformats.org/officeDocument/2006/relationships/image" Target="../media/image252.jpg"/><Relationship Id="rId2" Type="http://schemas.openxmlformats.org/officeDocument/2006/relationships/image" Target="../media/image24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tmp"/><Relationship Id="rId11" Type="http://schemas.openxmlformats.org/officeDocument/2006/relationships/image" Target="../media/image251.png"/><Relationship Id="rId5" Type="http://schemas.openxmlformats.org/officeDocument/2006/relationships/image" Target="../media/image245.tmp"/><Relationship Id="rId10" Type="http://schemas.openxmlformats.org/officeDocument/2006/relationships/image" Target="../media/image250.gif"/><Relationship Id="rId4" Type="http://schemas.openxmlformats.org/officeDocument/2006/relationships/image" Target="../media/image244.tmp"/><Relationship Id="rId9" Type="http://schemas.openxmlformats.org/officeDocument/2006/relationships/image" Target="../media/image249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3.tmp"/><Relationship Id="rId7" Type="http://schemas.openxmlformats.org/officeDocument/2006/relationships/image" Target="../media/image251.png"/><Relationship Id="rId2" Type="http://schemas.openxmlformats.org/officeDocument/2006/relationships/image" Target="../media/image24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tmp"/><Relationship Id="rId5" Type="http://schemas.openxmlformats.org/officeDocument/2006/relationships/image" Target="../media/image255.tmp"/><Relationship Id="rId10" Type="http://schemas.openxmlformats.org/officeDocument/2006/relationships/image" Target="../media/image259.jpeg"/><Relationship Id="rId4" Type="http://schemas.openxmlformats.org/officeDocument/2006/relationships/image" Target="../media/image254.tmp"/><Relationship Id="rId9" Type="http://schemas.openxmlformats.org/officeDocument/2006/relationships/image" Target="../media/image25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tmp"/><Relationship Id="rId13" Type="http://schemas.openxmlformats.org/officeDocument/2006/relationships/image" Target="../media/image271.tmp"/><Relationship Id="rId3" Type="http://schemas.openxmlformats.org/officeDocument/2006/relationships/image" Target="../media/image261.tmp"/><Relationship Id="rId7" Type="http://schemas.openxmlformats.org/officeDocument/2006/relationships/image" Target="../media/image265.tmp"/><Relationship Id="rId12" Type="http://schemas.openxmlformats.org/officeDocument/2006/relationships/image" Target="../media/image270.tmp"/><Relationship Id="rId2" Type="http://schemas.openxmlformats.org/officeDocument/2006/relationships/image" Target="../media/image26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tmp"/><Relationship Id="rId11" Type="http://schemas.openxmlformats.org/officeDocument/2006/relationships/image" Target="../media/image269.tmp"/><Relationship Id="rId5" Type="http://schemas.openxmlformats.org/officeDocument/2006/relationships/image" Target="../media/image263.tmp"/><Relationship Id="rId10" Type="http://schemas.openxmlformats.org/officeDocument/2006/relationships/image" Target="../media/image268.tmp"/><Relationship Id="rId4" Type="http://schemas.openxmlformats.org/officeDocument/2006/relationships/image" Target="../media/image262.tmp"/><Relationship Id="rId9" Type="http://schemas.openxmlformats.org/officeDocument/2006/relationships/image" Target="../media/image267.tmp"/><Relationship Id="rId14" Type="http://schemas.openxmlformats.org/officeDocument/2006/relationships/image" Target="../media/image272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tmp"/><Relationship Id="rId2" Type="http://schemas.openxmlformats.org/officeDocument/2006/relationships/image" Target="../media/image24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5.tmp"/><Relationship Id="rId4" Type="http://schemas.openxmlformats.org/officeDocument/2006/relationships/image" Target="../media/image274.tm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g"/><Relationship Id="rId3" Type="http://schemas.openxmlformats.org/officeDocument/2006/relationships/image" Target="../media/image277.tmp"/><Relationship Id="rId7" Type="http://schemas.openxmlformats.org/officeDocument/2006/relationships/image" Target="../media/image281.tmp"/><Relationship Id="rId2" Type="http://schemas.openxmlformats.org/officeDocument/2006/relationships/image" Target="../media/image27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tmp"/><Relationship Id="rId11" Type="http://schemas.openxmlformats.org/officeDocument/2006/relationships/image" Target="../media/image285.jpg"/><Relationship Id="rId5" Type="http://schemas.openxmlformats.org/officeDocument/2006/relationships/image" Target="../media/image279.tmp"/><Relationship Id="rId10" Type="http://schemas.openxmlformats.org/officeDocument/2006/relationships/image" Target="../media/image284.jpg"/><Relationship Id="rId4" Type="http://schemas.openxmlformats.org/officeDocument/2006/relationships/image" Target="../media/image278.tmp"/><Relationship Id="rId9" Type="http://schemas.openxmlformats.org/officeDocument/2006/relationships/image" Target="../media/image2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tmp"/><Relationship Id="rId2" Type="http://schemas.openxmlformats.org/officeDocument/2006/relationships/image" Target="../media/image28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8.tm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tmp"/><Relationship Id="rId2" Type="http://schemas.openxmlformats.org/officeDocument/2006/relationships/image" Target="../media/image28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tm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g"/><Relationship Id="rId2" Type="http://schemas.openxmlformats.org/officeDocument/2006/relationships/image" Target="../media/image297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openxmlformats.org/officeDocument/2006/relationships/image" Target="../media/image300.tmp"/><Relationship Id="rId7" Type="http://schemas.openxmlformats.org/officeDocument/2006/relationships/image" Target="../media/image304.tmp"/><Relationship Id="rId2" Type="http://schemas.openxmlformats.org/officeDocument/2006/relationships/image" Target="../media/image29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tmp"/><Relationship Id="rId5" Type="http://schemas.openxmlformats.org/officeDocument/2006/relationships/image" Target="../media/image302.tmp"/><Relationship Id="rId4" Type="http://schemas.openxmlformats.org/officeDocument/2006/relationships/image" Target="../media/image301.tmp"/><Relationship Id="rId9" Type="http://schemas.openxmlformats.org/officeDocument/2006/relationships/image" Target="../media/image70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jpeg"/><Relationship Id="rId3" Type="http://schemas.openxmlformats.org/officeDocument/2006/relationships/image" Target="../media/image299.tmp"/><Relationship Id="rId7" Type="http://schemas.openxmlformats.org/officeDocument/2006/relationships/image" Target="../media/image310.tmp"/><Relationship Id="rId2" Type="http://schemas.openxmlformats.org/officeDocument/2006/relationships/image" Target="../media/image30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tmp"/><Relationship Id="rId5" Type="http://schemas.openxmlformats.org/officeDocument/2006/relationships/image" Target="../media/image308.tmp"/><Relationship Id="rId4" Type="http://schemas.openxmlformats.org/officeDocument/2006/relationships/image" Target="../media/image307.tmp"/><Relationship Id="rId9" Type="http://schemas.openxmlformats.org/officeDocument/2006/relationships/image" Target="../media/image312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tmp"/><Relationship Id="rId3" Type="http://schemas.openxmlformats.org/officeDocument/2006/relationships/image" Target="../media/image313.tmp"/><Relationship Id="rId7" Type="http://schemas.openxmlformats.org/officeDocument/2006/relationships/image" Target="../media/image317.tmp"/><Relationship Id="rId2" Type="http://schemas.openxmlformats.org/officeDocument/2006/relationships/image" Target="../media/image29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tmp"/><Relationship Id="rId5" Type="http://schemas.openxmlformats.org/officeDocument/2006/relationships/image" Target="../media/image315.tmp"/><Relationship Id="rId4" Type="http://schemas.openxmlformats.org/officeDocument/2006/relationships/image" Target="../media/image314.tmp"/><Relationship Id="rId9" Type="http://schemas.openxmlformats.org/officeDocument/2006/relationships/image" Target="../media/image3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jpg"/><Relationship Id="rId3" Type="http://schemas.openxmlformats.org/officeDocument/2006/relationships/image" Target="../media/image313.tmp"/><Relationship Id="rId7" Type="http://schemas.openxmlformats.org/officeDocument/2006/relationships/image" Target="../media/image323.tmp"/><Relationship Id="rId2" Type="http://schemas.openxmlformats.org/officeDocument/2006/relationships/image" Target="../media/image29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tmp"/><Relationship Id="rId5" Type="http://schemas.openxmlformats.org/officeDocument/2006/relationships/image" Target="../media/image321.tmp"/><Relationship Id="rId4" Type="http://schemas.openxmlformats.org/officeDocument/2006/relationships/image" Target="../media/image320.tm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tmp"/><Relationship Id="rId7" Type="http://schemas.openxmlformats.org/officeDocument/2006/relationships/image" Target="../media/image329.jpeg"/><Relationship Id="rId2" Type="http://schemas.openxmlformats.org/officeDocument/2006/relationships/image" Target="../media/image29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tmp"/><Relationship Id="rId5" Type="http://schemas.openxmlformats.org/officeDocument/2006/relationships/image" Target="../media/image327.tmp"/><Relationship Id="rId4" Type="http://schemas.openxmlformats.org/officeDocument/2006/relationships/image" Target="../media/image326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13" Type="http://schemas.openxmlformats.org/officeDocument/2006/relationships/image" Target="../media/image340.jpg"/><Relationship Id="rId3" Type="http://schemas.openxmlformats.org/officeDocument/2006/relationships/image" Target="../media/image330.tmp"/><Relationship Id="rId7" Type="http://schemas.openxmlformats.org/officeDocument/2006/relationships/image" Target="../media/image334.tmp"/><Relationship Id="rId12" Type="http://schemas.openxmlformats.org/officeDocument/2006/relationships/image" Target="../media/image339.jpg"/><Relationship Id="rId2" Type="http://schemas.openxmlformats.org/officeDocument/2006/relationships/image" Target="../media/image29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3.tmp"/><Relationship Id="rId11" Type="http://schemas.openxmlformats.org/officeDocument/2006/relationships/image" Target="../media/image338.jpg"/><Relationship Id="rId5" Type="http://schemas.openxmlformats.org/officeDocument/2006/relationships/image" Target="../media/image332.tmp"/><Relationship Id="rId10" Type="http://schemas.openxmlformats.org/officeDocument/2006/relationships/image" Target="../media/image337.jpg"/><Relationship Id="rId4" Type="http://schemas.openxmlformats.org/officeDocument/2006/relationships/image" Target="../media/image331.tmp"/><Relationship Id="rId9" Type="http://schemas.openxmlformats.org/officeDocument/2006/relationships/image" Target="../media/image336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tmp"/><Relationship Id="rId3" Type="http://schemas.openxmlformats.org/officeDocument/2006/relationships/image" Target="../media/image342.tmp"/><Relationship Id="rId7" Type="http://schemas.openxmlformats.org/officeDocument/2006/relationships/image" Target="../media/image346.tmp"/><Relationship Id="rId12" Type="http://schemas.openxmlformats.org/officeDocument/2006/relationships/image" Target="../media/image351.tmp"/><Relationship Id="rId2" Type="http://schemas.openxmlformats.org/officeDocument/2006/relationships/image" Target="../media/image34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tmp"/><Relationship Id="rId11" Type="http://schemas.openxmlformats.org/officeDocument/2006/relationships/image" Target="../media/image350.tmp"/><Relationship Id="rId5" Type="http://schemas.openxmlformats.org/officeDocument/2006/relationships/image" Target="../media/image344.tmp"/><Relationship Id="rId10" Type="http://schemas.openxmlformats.org/officeDocument/2006/relationships/image" Target="../media/image349.tmp"/><Relationship Id="rId4" Type="http://schemas.openxmlformats.org/officeDocument/2006/relationships/image" Target="../media/image343.tmp"/><Relationship Id="rId9" Type="http://schemas.openxmlformats.org/officeDocument/2006/relationships/image" Target="../media/image348.tmp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tmp"/><Relationship Id="rId13" Type="http://schemas.openxmlformats.org/officeDocument/2006/relationships/image" Target="../media/image362.tmp"/><Relationship Id="rId3" Type="http://schemas.openxmlformats.org/officeDocument/2006/relationships/image" Target="../media/image343.tmp"/><Relationship Id="rId7" Type="http://schemas.openxmlformats.org/officeDocument/2006/relationships/image" Target="../media/image356.tmp"/><Relationship Id="rId12" Type="http://schemas.openxmlformats.org/officeDocument/2006/relationships/image" Target="../media/image361.tmp"/><Relationship Id="rId2" Type="http://schemas.openxmlformats.org/officeDocument/2006/relationships/image" Target="../media/image35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.tmp"/><Relationship Id="rId11" Type="http://schemas.openxmlformats.org/officeDocument/2006/relationships/image" Target="../media/image360.tmp"/><Relationship Id="rId5" Type="http://schemas.openxmlformats.org/officeDocument/2006/relationships/image" Target="../media/image354.tmp"/><Relationship Id="rId10" Type="http://schemas.openxmlformats.org/officeDocument/2006/relationships/image" Target="../media/image359.tmp"/><Relationship Id="rId4" Type="http://schemas.openxmlformats.org/officeDocument/2006/relationships/image" Target="../media/image353.tmp"/><Relationship Id="rId9" Type="http://schemas.openxmlformats.org/officeDocument/2006/relationships/image" Target="../media/image358.tmp"/><Relationship Id="rId14" Type="http://schemas.openxmlformats.org/officeDocument/2006/relationships/image" Target="../media/image363.tm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5.png"/><Relationship Id="rId4" Type="http://schemas.openxmlformats.org/officeDocument/2006/relationships/image" Target="../media/image3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image" Target="../media/image366.tmp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tmp"/><Relationship Id="rId13" Type="http://schemas.openxmlformats.org/officeDocument/2006/relationships/image" Target="../media/image379.tmp"/><Relationship Id="rId3" Type="http://schemas.openxmlformats.org/officeDocument/2006/relationships/image" Target="../media/image369.tmp"/><Relationship Id="rId7" Type="http://schemas.openxmlformats.org/officeDocument/2006/relationships/image" Target="../media/image373.tmp"/><Relationship Id="rId12" Type="http://schemas.openxmlformats.org/officeDocument/2006/relationships/image" Target="../media/image378.tmp"/><Relationship Id="rId2" Type="http://schemas.openxmlformats.org/officeDocument/2006/relationships/image" Target="../media/image368.tmp"/><Relationship Id="rId16" Type="http://schemas.openxmlformats.org/officeDocument/2006/relationships/image" Target="../media/image38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.tmp"/><Relationship Id="rId11" Type="http://schemas.openxmlformats.org/officeDocument/2006/relationships/image" Target="../media/image377.tmp"/><Relationship Id="rId5" Type="http://schemas.openxmlformats.org/officeDocument/2006/relationships/image" Target="../media/image371.tmp"/><Relationship Id="rId15" Type="http://schemas.openxmlformats.org/officeDocument/2006/relationships/image" Target="../media/image381.tmp"/><Relationship Id="rId10" Type="http://schemas.openxmlformats.org/officeDocument/2006/relationships/image" Target="../media/image376.tmp"/><Relationship Id="rId4" Type="http://schemas.openxmlformats.org/officeDocument/2006/relationships/image" Target="../media/image370.tmp"/><Relationship Id="rId9" Type="http://schemas.openxmlformats.org/officeDocument/2006/relationships/image" Target="../media/image375.tmp"/><Relationship Id="rId14" Type="http://schemas.openxmlformats.org/officeDocument/2006/relationships/image" Target="../media/image380.tm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tmp"/><Relationship Id="rId3" Type="http://schemas.openxmlformats.org/officeDocument/2006/relationships/image" Target="../media/image384.tmp"/><Relationship Id="rId7" Type="http://schemas.openxmlformats.org/officeDocument/2006/relationships/image" Target="../media/image388.tmp"/><Relationship Id="rId12" Type="http://schemas.openxmlformats.org/officeDocument/2006/relationships/image" Target="../media/image393.png"/><Relationship Id="rId2" Type="http://schemas.openxmlformats.org/officeDocument/2006/relationships/image" Target="../media/image38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7.tmp"/><Relationship Id="rId11" Type="http://schemas.openxmlformats.org/officeDocument/2006/relationships/image" Target="../media/image392.jpg"/><Relationship Id="rId5" Type="http://schemas.openxmlformats.org/officeDocument/2006/relationships/image" Target="../media/image386.tmp"/><Relationship Id="rId10" Type="http://schemas.openxmlformats.org/officeDocument/2006/relationships/image" Target="../media/image391.jpg"/><Relationship Id="rId4" Type="http://schemas.openxmlformats.org/officeDocument/2006/relationships/image" Target="../media/image385.tmp"/><Relationship Id="rId9" Type="http://schemas.openxmlformats.org/officeDocument/2006/relationships/image" Target="../media/image3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tmp"/><Relationship Id="rId4" Type="http://schemas.openxmlformats.org/officeDocument/2006/relationships/image" Target="../media/image2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7" Type="http://schemas.openxmlformats.org/officeDocument/2006/relationships/image" Target="../media/image399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5" Type="http://schemas.openxmlformats.org/officeDocument/2006/relationships/image" Target="../media/image397.png"/><Relationship Id="rId4" Type="http://schemas.openxmlformats.org/officeDocument/2006/relationships/image" Target="../media/image3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mp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mp"/><Relationship Id="rId11" Type="http://schemas.openxmlformats.org/officeDocument/2006/relationships/image" Target="../media/image43.gif"/><Relationship Id="rId5" Type="http://schemas.openxmlformats.org/officeDocument/2006/relationships/image" Target="../media/image37.tmp"/><Relationship Id="rId10" Type="http://schemas.openxmlformats.org/officeDocument/2006/relationships/image" Target="../media/image42.png"/><Relationship Id="rId4" Type="http://schemas.openxmlformats.org/officeDocument/2006/relationships/image" Target="../media/image36.tmp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85840"/>
            <a:ext cx="4343400" cy="60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8153400" cy="635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66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1516733" cy="149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53745"/>
            <a:ext cx="428783" cy="2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3" y="942905"/>
            <a:ext cx="8002117" cy="50489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223536"/>
              </p:ext>
            </p:extLst>
          </p:nvPr>
        </p:nvGraphicFramePr>
        <p:xfrm>
          <a:off x="1905000" y="1752600"/>
          <a:ext cx="6553200" cy="4892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39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6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solidFill>
                          <a:srgbClr val="FFFF00"/>
                        </a:solidFill>
                        <a:cs typeface="B Titr" panose="00000700000000000000" pitchFamily="2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ردیف</a:t>
                      </a:r>
                      <a:endParaRPr lang="fa-IR" dirty="0">
                        <a:solidFill>
                          <a:srgbClr val="FFFF00"/>
                        </a:solidFill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رتبه بندی عوامل مرگ و میر</a:t>
                      </a:r>
                      <a:r>
                        <a:rPr lang="fa-IR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fa-IR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در سال</a:t>
                      </a:r>
                      <a:r>
                        <a:rPr lang="fa-IR" u="sng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 </a:t>
                      </a:r>
                      <a:r>
                        <a:rPr lang="fa-IR" u="sng" baseline="0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1999</a:t>
                      </a:r>
                      <a:endParaRPr lang="fa-IR" u="sng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رتبه بندی عوامل مرگ و میر</a:t>
                      </a:r>
                      <a:r>
                        <a:rPr lang="fa-IR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fa-IR" baseline="0" dirty="0" smtClean="0">
                          <a:solidFill>
                            <a:srgbClr val="FFFF00"/>
                          </a:solidFill>
                          <a:cs typeface="B Titr" panose="00000700000000000000" pitchFamily="2" charset="-78"/>
                        </a:rPr>
                        <a:t>در سال </a:t>
                      </a:r>
                      <a:r>
                        <a:rPr lang="fa-IR" u="sng" baseline="0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2020</a:t>
                      </a:r>
                      <a:r>
                        <a:rPr lang="fa-IR" baseline="0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 </a:t>
                      </a:r>
                      <a:r>
                        <a:rPr lang="fa-IR" baseline="0" dirty="0" smtClean="0">
                          <a:solidFill>
                            <a:srgbClr val="FFC000"/>
                          </a:solidFill>
                          <a:cs typeface="B Titr" panose="00000700000000000000" pitchFamily="2" charset="-78"/>
                        </a:rPr>
                        <a:t>(برآورد)</a:t>
                      </a:r>
                      <a:endParaRPr lang="fa-IR" dirty="0" smtClean="0">
                        <a:solidFill>
                          <a:srgbClr val="FFC000"/>
                        </a:solidFill>
                        <a:cs typeface="B Titr" panose="00000700000000000000" pitchFamily="2" charset="-78"/>
                      </a:endParaRPr>
                    </a:p>
                    <a:p>
                      <a:pPr algn="ctr" rtl="1"/>
                      <a:endParaRPr lang="fa-IR" dirty="0">
                        <a:solidFill>
                          <a:srgbClr val="FFFF00"/>
                        </a:solidFill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1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dirty="0" smtClean="0">
                          <a:cs typeface="B Titr" panose="00000700000000000000" pitchFamily="2" charset="-78"/>
                        </a:rPr>
                        <a:t>بیماری های واگیر دار تنفسی و آلودگی ها</a:t>
                      </a:r>
                      <a:endParaRPr lang="fa-IR" sz="1400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1" eaLnBrk="1" latinLnBrk="0" hangingPunct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قلبی و</a:t>
                      </a:r>
                      <a:r>
                        <a:rPr kumimoji="0" lang="fa-I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 عروقی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2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ایدز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مربوط به افسردگی و روان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3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شرایط نامطلوب هنگام تولد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صدمات تصادفات رانندگی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4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</a:t>
                      </a:r>
                      <a:r>
                        <a:rPr kumimoji="0" lang="fa-I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 های گوارشی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مغز و اعصاب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5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مربوط به افسردگی و روان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400" dirty="0" smtClean="0">
                          <a:cs typeface="B Titr" panose="00000700000000000000" pitchFamily="2" charset="-78"/>
                        </a:rPr>
                        <a:t>بیماری های واگیر دار تنفسی و آلودگی 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6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 های مغز و اعصاب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سل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7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مالاریا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جنگ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8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صدمات تصادفات رانندگی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</a:t>
                      </a:r>
                      <a:r>
                        <a:rPr kumimoji="0" lang="fa-I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 های گوارشی</a:t>
                      </a:r>
                      <a:endParaRPr kumimoji="0" lang="fa-I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Titr" panose="00000700000000000000" pitchFamily="2" charset="-78"/>
                        </a:rPr>
                        <a:t>9</a:t>
                      </a:r>
                      <a:endParaRPr lang="fa-IR" dirty="0"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بیماری</a:t>
                      </a:r>
                      <a:r>
                        <a:rPr kumimoji="0" lang="fa-IR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 های مزمن ریوی</a:t>
                      </a:r>
                      <a:endParaRPr kumimoji="0" lang="fa-IR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Titr" panose="00000700000000000000" pitchFamily="2" charset="-78"/>
                        </a:rPr>
                        <a:t>ایدز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5" name="Elbow Connector 4"/>
          <p:cNvCxnSpPr/>
          <p:nvPr/>
        </p:nvCxnSpPr>
        <p:spPr>
          <a:xfrm rot="16200000" flipV="1">
            <a:off x="4000500" y="4457700"/>
            <a:ext cx="2286000" cy="6858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0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3" y="942905"/>
            <a:ext cx="8002117" cy="50489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1817436" cy="158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25" y="3297802"/>
            <a:ext cx="419011" cy="22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4953000"/>
            <a:ext cx="20574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cs typeface="B Titr" panose="00000700000000000000" pitchFamily="2" charset="-78"/>
              </a:rPr>
              <a:t>2</a:t>
            </a: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0" y="4343400"/>
            <a:ext cx="1981200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4800" dirty="0" smtClean="0">
                <a:cs typeface="B Titr" panose="00000700000000000000" pitchFamily="2" charset="-78"/>
              </a:rPr>
              <a:t>1</a:t>
            </a:r>
            <a:endParaRPr lang="fa-IR" sz="4800" dirty="0"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1200" y="4953000"/>
            <a:ext cx="20574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77" y="3886200"/>
            <a:ext cx="2181423" cy="38065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25" y="4457642"/>
            <a:ext cx="1247949" cy="41915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46" y="4419600"/>
            <a:ext cx="1762371" cy="514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51637"/>
            <a:ext cx="1722207" cy="2044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14" y="3473718"/>
            <a:ext cx="1047750" cy="945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59" y="2419176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81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38"/>
          <p:cNvGraphicFramePr>
            <a:graphicFrameLocks noGrp="1"/>
          </p:cNvGraphicFramePr>
          <p:nvPr>
            <p:extLst/>
          </p:nvPr>
        </p:nvGraphicFramePr>
        <p:xfrm>
          <a:off x="436318" y="1905003"/>
          <a:ext cx="8402881" cy="4267196"/>
        </p:xfrm>
        <a:graphic>
          <a:graphicData uri="http://schemas.openxmlformats.org/drawingml/2006/table">
            <a:tbl>
              <a:tblPr rtl="1"/>
              <a:tblGrid>
                <a:gridCol w="115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6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44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4062"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كشور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تعداد كشته هاي تصادفات جاده اي</a:t>
                      </a:r>
                      <a:endParaRPr kumimoji="0" lang="fa-I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جمعيت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( </a:t>
                      </a:r>
                      <a:r>
                        <a:rPr kumimoji="0" lang="fa-I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ميليون نفر</a:t>
                      </a: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)</a:t>
                      </a: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مساحت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(</a:t>
                      </a:r>
                      <a:r>
                        <a:rPr kumimoji="0" lang="fa-I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ميليون كيلومترمربع</a:t>
                      </a: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)</a:t>
                      </a: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طول راهها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B Tit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( هزار كيلومتر)</a:t>
                      </a: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06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1980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2002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2003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09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ايران</a:t>
                      </a:r>
                      <a:endParaRPr kumimoji="0" lang="fa-IR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10000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23150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27000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79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1651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171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96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انگلستان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6182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3581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3658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60</a:t>
                      </a:r>
                      <a:endParaRPr kumimoji="0" lang="fa-I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8/244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3/373</a:t>
                      </a:r>
                      <a:endParaRPr kumimoji="0" lang="fa-I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96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آلمان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15050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6842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6613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83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357</a:t>
                      </a:r>
                      <a:endParaRPr kumimoji="0" lang="fa-I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4/644</a:t>
                      </a:r>
                      <a:endParaRPr kumimoji="0" lang="fa-I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09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فرانسه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13499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7655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6083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59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5/546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9/999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96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ژاپن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11388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9575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8877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127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8/377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Titr" pitchFamily="2" charset="-78"/>
                        </a:rPr>
                        <a:t>2/1152</a:t>
                      </a:r>
                      <a:endParaRPr kumimoji="0" lang="fa-I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Titr" pitchFamily="2" charset="-78"/>
                      </a:endParaRPr>
                    </a:p>
                  </a:txBody>
                  <a:tcPr marL="68582" marR="68582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5562600" y="30480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30480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72000" y="36576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672"/>
            <a:ext cx="9055577" cy="63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gsv9i2j0yhrwm1oc27m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Rectangle 1"/>
          <p:cNvSpPr/>
          <p:nvPr/>
        </p:nvSpPr>
        <p:spPr>
          <a:xfrm>
            <a:off x="914400" y="0"/>
            <a:ext cx="5257800" cy="60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0" y="76200"/>
            <a:ext cx="5915851" cy="6001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604708"/>
            <a:ext cx="4953000" cy="309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09" y="596882"/>
            <a:ext cx="5525271" cy="5334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90600" y="4419600"/>
            <a:ext cx="1219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25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762000"/>
            <a:ext cx="1924319" cy="838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97" y="1752600"/>
            <a:ext cx="5001323" cy="50489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57" y="2409778"/>
            <a:ext cx="5001323" cy="44773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57" y="3013210"/>
            <a:ext cx="5020376" cy="4667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76459"/>
            <a:ext cx="7192379" cy="42868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43115"/>
            <a:ext cx="885949" cy="79068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9" y="4298944"/>
            <a:ext cx="7554379" cy="57158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9" y="5059080"/>
            <a:ext cx="7401958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1924319" cy="83831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8792802" cy="42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286000"/>
            <a:ext cx="5043924" cy="4421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0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1924319" cy="838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52600"/>
            <a:ext cx="5782482" cy="5239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61" y="2286000"/>
            <a:ext cx="6211167" cy="44773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7000"/>
            <a:ext cx="8040222" cy="183858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86449"/>
            <a:ext cx="7783011" cy="1000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888755"/>
            <a:ext cx="1794336" cy="17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88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1924319" cy="838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02" y="1600317"/>
            <a:ext cx="5106113" cy="68589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92" y="4805460"/>
            <a:ext cx="3019846" cy="50489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52" y="4114800"/>
            <a:ext cx="523948" cy="188621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85" y="4348771"/>
            <a:ext cx="2448267" cy="41915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98" y="4838800"/>
            <a:ext cx="3000794" cy="43821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28" y="5311083"/>
            <a:ext cx="2200582" cy="419158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39" y="2600252"/>
            <a:ext cx="4029637" cy="523948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02" y="3143168"/>
            <a:ext cx="3934374" cy="590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3" y="2286213"/>
            <a:ext cx="148590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20" y="2206622"/>
            <a:ext cx="2013284" cy="20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5268060" cy="52394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53" y="2509774"/>
            <a:ext cx="4029637" cy="53347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581349"/>
            <a:ext cx="6954220" cy="56205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30" y="4257503"/>
            <a:ext cx="2676899" cy="685896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33884"/>
            <a:ext cx="1390844" cy="47631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63" y="4943399"/>
            <a:ext cx="1476581" cy="54300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72" y="5670003"/>
            <a:ext cx="2048161" cy="552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3417"/>
            <a:ext cx="2432713" cy="24327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22" y="5057500"/>
            <a:ext cx="1434958" cy="1771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1" y="4369076"/>
            <a:ext cx="1536822" cy="18534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28" y="5382584"/>
            <a:ext cx="1428485" cy="1501411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0"/>
            <a:ext cx="192431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79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79635" y="255183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 descr="لوگو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741" y="924114"/>
            <a:ext cx="1775906" cy="1657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2390001"/>
            <a:ext cx="24384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200" dirty="0" smtClean="0">
                <a:cs typeface="B Titr" panose="00000700000000000000" pitchFamily="2" charset="-78"/>
              </a:rPr>
              <a:t>مرکز بهداشت استان اصفهان</a:t>
            </a:r>
            <a:endParaRPr lang="fa-IR" sz="1200" dirty="0">
              <a:cs typeface="B Titr" panose="00000700000000000000" pitchFamily="2" charset="-7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27" y="1166619"/>
            <a:ext cx="1460273" cy="142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2" y="3733800"/>
            <a:ext cx="7506748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87139"/>
            <a:ext cx="1642525" cy="213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32" y="838200"/>
            <a:ext cx="5258534" cy="55252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88" y="1752600"/>
            <a:ext cx="7135221" cy="47631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56" y="2331548"/>
            <a:ext cx="6325483" cy="57158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572001" y="2979328"/>
            <a:ext cx="228600" cy="1745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5" y="4758639"/>
            <a:ext cx="8554644" cy="53347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25" y="5819694"/>
            <a:ext cx="4248743" cy="581106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4419600" y="5229306"/>
            <a:ext cx="533400" cy="638094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21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32" y="838200"/>
            <a:ext cx="5258534" cy="552527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45266407"/>
              </p:ext>
            </p:extLst>
          </p:nvPr>
        </p:nvGraphicFramePr>
        <p:xfrm>
          <a:off x="449999" y="1828800"/>
          <a:ext cx="8382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09800" y="1981200"/>
            <a:ext cx="45720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ar-SA" sz="2000" b="1" dirty="0">
                <a:cs typeface="B Titr" panose="00000700000000000000" pitchFamily="2" charset="-78"/>
              </a:rPr>
              <a:t>هزينه هاي ناشي از حوادث ترافيكي در سال</a:t>
            </a:r>
            <a:endParaRPr lang="fa-IR" sz="2000" dirty="0">
              <a:cs typeface="B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124200"/>
            <a:ext cx="1371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fa-IR" sz="1400" dirty="0">
                <a:cs typeface="B Titr" panose="00000700000000000000" pitchFamily="2" charset="-78"/>
              </a:rPr>
              <a:t>هزینه های مستقیم </a:t>
            </a:r>
          </a:p>
          <a:p>
            <a:pPr lvl="0" algn="ctr" rtl="1"/>
            <a:r>
              <a:rPr lang="fa-IR" sz="1400" dirty="0">
                <a:cs typeface="B Titr" panose="00000700000000000000" pitchFamily="2" charset="-78"/>
              </a:rPr>
              <a:t>و غیر مستقیم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1806" y="4191000"/>
            <a:ext cx="13716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/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550 میلیارد تومان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0595" y="3231921"/>
            <a:ext cx="179826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fa-IR" sz="1400" dirty="0">
                <a:cs typeface="B Titr" panose="00000700000000000000" pitchFamily="2" charset="-78"/>
              </a:rPr>
              <a:t>هزینه عمر </a:t>
            </a:r>
            <a:r>
              <a:rPr lang="fa-IR" sz="1400" dirty="0" smtClean="0">
                <a:cs typeface="B Titr" panose="00000700000000000000" pitchFamily="2" charset="-78"/>
              </a:rPr>
              <a:t>از </a:t>
            </a:r>
            <a:r>
              <a:rPr lang="fa-IR" sz="1400" dirty="0">
                <a:cs typeface="B Titr" panose="00000700000000000000" pitchFamily="2" charset="-78"/>
              </a:rPr>
              <a:t>دست رفته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4176577"/>
            <a:ext cx="156039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/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480 میلیارد تومان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8794" y="3231920"/>
            <a:ext cx="156039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/>
            <a:r>
              <a:rPr lang="fa-IR" sz="1400" dirty="0">
                <a:cs typeface="B Titr" panose="00000700000000000000" pitchFamily="2" charset="-78"/>
              </a:rPr>
              <a:t>نگهداری زندانیان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3788" y="4171593"/>
            <a:ext cx="15274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22/5 میلیارد تومان</a:t>
            </a:r>
          </a:p>
          <a:p>
            <a:endParaRPr lang="fa-IR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3231920"/>
            <a:ext cx="15484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cs typeface="B Titr" panose="00000700000000000000" pitchFamily="2" charset="-78"/>
              </a:rPr>
              <a:t>آزاد سازی زندانیان</a:t>
            </a:r>
          </a:p>
          <a:p>
            <a:endParaRPr lang="fa-IR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4162928"/>
            <a:ext cx="14790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100 میلیارد تومان</a:t>
            </a:r>
          </a:p>
          <a:p>
            <a:endParaRPr lang="fa-IR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268570" y="3231920"/>
            <a:ext cx="1295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cs typeface="B Titr" panose="00000700000000000000" pitchFamily="2" charset="-78"/>
              </a:rPr>
              <a:t>شرکت های بیمه</a:t>
            </a:r>
          </a:p>
          <a:p>
            <a:endParaRPr lang="fa-IR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75066" y="4063871"/>
            <a:ext cx="134999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مالی : </a:t>
            </a:r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55 </a:t>
            </a:r>
            <a:endParaRPr lang="fa-IR" sz="14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lvl="0" algn="ctr"/>
            <a:r>
              <a:rPr lang="fa-IR" sz="1400" dirty="0" smtClean="0">
                <a:solidFill>
                  <a:srgbClr val="FFFF00"/>
                </a:solidFill>
                <a:cs typeface="B Titr" panose="00000700000000000000" pitchFamily="2" charset="-78"/>
              </a:rPr>
              <a:t>میلیارد </a:t>
            </a:r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تومان</a:t>
            </a:r>
          </a:p>
          <a:p>
            <a:pPr algn="ctr"/>
            <a:endParaRPr lang="fa-IR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709279" y="5029200"/>
            <a:ext cx="170938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1400" dirty="0">
                <a:solidFill>
                  <a:srgbClr val="FFC000"/>
                </a:solidFill>
                <a:cs typeface="B Titr" panose="00000700000000000000" pitchFamily="2" charset="-78"/>
              </a:rPr>
              <a:t>جانی : </a:t>
            </a:r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225 </a:t>
            </a:r>
            <a:endParaRPr lang="fa-IR" sz="14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lvl="0"/>
            <a:r>
              <a:rPr lang="fa-IR" sz="1400" dirty="0" smtClean="0">
                <a:solidFill>
                  <a:srgbClr val="FFFF00"/>
                </a:solidFill>
                <a:cs typeface="B Titr" panose="00000700000000000000" pitchFamily="2" charset="-78"/>
              </a:rPr>
              <a:t>میلیارد </a:t>
            </a:r>
            <a:r>
              <a:rPr lang="fa-IR" sz="1400" dirty="0">
                <a:solidFill>
                  <a:srgbClr val="FFFF00"/>
                </a:solidFill>
                <a:cs typeface="B Titr" panose="00000700000000000000" pitchFamily="2" charset="-78"/>
              </a:rPr>
              <a:t>تومان</a:t>
            </a:r>
          </a:p>
          <a:p>
            <a:endParaRPr lang="fa-IR" sz="1400" dirty="0"/>
          </a:p>
        </p:txBody>
      </p:sp>
    </p:spTree>
    <p:extLst>
      <p:ext uri="{BB962C8B-B14F-4D97-AF65-F5344CB8AC3E}">
        <p14:creationId xmlns:p14="http://schemas.microsoft.com/office/powerpoint/2010/main" val="181857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38200"/>
            <a:ext cx="2457793" cy="88594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2" y="2438400"/>
            <a:ext cx="6763408" cy="6858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4" y="1752600"/>
            <a:ext cx="7906204" cy="73976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5" y="3124200"/>
            <a:ext cx="8300022" cy="122089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7200"/>
            <a:ext cx="7697274" cy="981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49" y="4940537"/>
            <a:ext cx="1821976" cy="182197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4" y="6372168"/>
            <a:ext cx="2372056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76641"/>
            <a:ext cx="4915586" cy="92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00400"/>
            <a:ext cx="60007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38200"/>
            <a:ext cx="5449060" cy="924054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2953130" y="3048000"/>
            <a:ext cx="3505200" cy="31242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0" y="5248521"/>
            <a:ext cx="1895740" cy="109552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80" y="5372737"/>
            <a:ext cx="1790950" cy="114316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30" y="2019156"/>
            <a:ext cx="3362794" cy="10288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108868"/>
            <a:ext cx="1681793" cy="2254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2074064" cy="1604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9" y="1839905"/>
            <a:ext cx="2405891" cy="10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8382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77707187"/>
              </p:ext>
            </p:extLst>
          </p:nvPr>
        </p:nvGraphicFramePr>
        <p:xfrm>
          <a:off x="2514600" y="1219200"/>
          <a:ext cx="7620000" cy="530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4661746"/>
              </p:ext>
            </p:extLst>
          </p:nvPr>
        </p:nvGraphicFramePr>
        <p:xfrm>
          <a:off x="685800" y="4648200"/>
          <a:ext cx="4572000" cy="195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85710554"/>
              </p:ext>
            </p:extLst>
          </p:nvPr>
        </p:nvGraphicFramePr>
        <p:xfrm>
          <a:off x="914400" y="2971800"/>
          <a:ext cx="38862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10973413"/>
              </p:ext>
            </p:extLst>
          </p:nvPr>
        </p:nvGraphicFramePr>
        <p:xfrm>
          <a:off x="2514600" y="1295400"/>
          <a:ext cx="3352800" cy="195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57884" y="5029200"/>
            <a:ext cx="1981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fa-IR" sz="2400" dirty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علل حوادث رانندگی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3810000"/>
            <a:ext cx="1981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2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علل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 </a:t>
            </a:r>
            <a:r>
              <a:rPr lang="fa-IR" sz="2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زمینه ای</a:t>
            </a:r>
          </a:p>
          <a:p>
            <a:endParaRPr lang="fa-IR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2674203"/>
            <a:ext cx="1524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2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علل رفتاری</a:t>
            </a:r>
          </a:p>
          <a:p>
            <a:pPr algn="ctr"/>
            <a:endParaRPr lang="fa-IR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43584" y="1421178"/>
            <a:ext cx="2209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24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علل </a:t>
            </a:r>
            <a:endParaRPr lang="fa-IR" sz="2400" dirty="0" smtClean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cs typeface="B Titr" panose="00000700000000000000" pitchFamily="2" charset="-78"/>
            </a:endParaRPr>
          </a:p>
          <a:p>
            <a:pPr lvl="0" algn="ctr"/>
            <a:r>
              <a:rPr lang="fa-IR" sz="24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cs typeface="B Titr" panose="00000700000000000000" pitchFamily="2" charset="-78"/>
              </a:rPr>
              <a:t>روانشناختی</a:t>
            </a:r>
            <a:endParaRPr lang="fa-IR" sz="2400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cs typeface="B Titr" panose="00000700000000000000" pitchFamily="2" charset="-78"/>
            </a:endParaRPr>
          </a:p>
          <a:p>
            <a:pPr algn="ctr"/>
            <a:endParaRPr lang="fa-I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1847671"/>
            <a:ext cx="31242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 rtl="1"/>
            <a:r>
              <a:rPr lang="fa-IR" dirty="0">
                <a:solidFill>
                  <a:srgbClr val="7030A0"/>
                </a:solidFill>
                <a:cs typeface="B Titr" panose="00000700000000000000" pitchFamily="2" charset="-78"/>
              </a:rPr>
              <a:t>هوشیاری</a:t>
            </a:r>
            <a:r>
              <a:rPr lang="fa-IR" dirty="0">
                <a:cs typeface="B Titr" panose="00000700000000000000" pitchFamily="2" charset="-78"/>
              </a:rPr>
              <a:t> ، </a:t>
            </a: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زمان مناسب واکنش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FF00FF"/>
                </a:solidFill>
                <a:cs typeface="B Titr" panose="00000700000000000000" pitchFamily="2" charset="-78"/>
              </a:rPr>
              <a:t>توجه و تمرکز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00B0F0"/>
                </a:solidFill>
                <a:cs typeface="B Titr" panose="00000700000000000000" pitchFamily="2" charset="-78"/>
              </a:rPr>
              <a:t>بی خوابی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کاهش قند خون </a:t>
            </a:r>
            <a:r>
              <a:rPr lang="fa-IR" dirty="0">
                <a:cs typeface="B Titr" panose="00000700000000000000" pitchFamily="2" charset="-78"/>
              </a:rPr>
              <a:t>، </a:t>
            </a:r>
            <a:r>
              <a:rPr lang="fa-IR" dirty="0">
                <a:solidFill>
                  <a:srgbClr val="008000"/>
                </a:solidFill>
                <a:cs typeface="B Titr" panose="00000700000000000000" pitchFamily="2" charset="-78"/>
              </a:rPr>
              <a:t>تاثیر منفی مصرف مواد غیر قانونی بر هوشیاری و تمرکز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7000" y="3644205"/>
            <a:ext cx="1828800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/>
            <a:r>
              <a:rPr lang="fa-IR" sz="1400" dirty="0">
                <a:cs typeface="B Titr" panose="00000700000000000000" pitchFamily="2" charset="-78"/>
              </a:rPr>
              <a:t>در صورتی که فرد خود را در </a:t>
            </a:r>
            <a:r>
              <a:rPr lang="fa-IR" sz="1400" dirty="0">
                <a:solidFill>
                  <a:srgbClr val="FF0000"/>
                </a:solidFill>
                <a:cs typeface="B Titr" panose="00000700000000000000" pitchFamily="2" charset="-78"/>
              </a:rPr>
              <a:t>موقعیت برتر </a:t>
            </a:r>
            <a:r>
              <a:rPr lang="fa-IR" sz="1400" dirty="0">
                <a:cs typeface="B Titr" panose="00000700000000000000" pitchFamily="2" charset="-78"/>
              </a:rPr>
              <a:t>احساس کند رفتار هایی مانند </a:t>
            </a:r>
            <a:r>
              <a:rPr lang="fa-IR" sz="1400" dirty="0">
                <a:solidFill>
                  <a:srgbClr val="800080"/>
                </a:solidFill>
                <a:cs typeface="B Titr" panose="00000700000000000000" pitchFamily="2" charset="-78"/>
              </a:rPr>
              <a:t>بوق زدن های ممتد </a:t>
            </a:r>
            <a:r>
              <a:rPr lang="fa-IR" sz="1400" dirty="0">
                <a:cs typeface="B Titr" panose="00000700000000000000" pitchFamily="2" charset="-78"/>
              </a:rPr>
              <a:t>، </a:t>
            </a:r>
            <a:r>
              <a:rPr lang="fa-IR" sz="1400" dirty="0">
                <a:solidFill>
                  <a:srgbClr val="FF00FF"/>
                </a:solidFill>
                <a:cs typeface="B Titr" panose="00000700000000000000" pitchFamily="2" charset="-78"/>
              </a:rPr>
              <a:t>بدزبانی و رفتار های خشن </a:t>
            </a:r>
            <a:r>
              <a:rPr lang="fa-IR" sz="1400" dirty="0">
                <a:cs typeface="B Titr" panose="00000700000000000000" pitchFamily="2" charset="-78"/>
              </a:rPr>
              <a:t>را انجام </a:t>
            </a:r>
            <a:r>
              <a:rPr lang="fa-IR" sz="1400" dirty="0" smtClean="0">
                <a:cs typeface="B Titr" panose="00000700000000000000" pitchFamily="2" charset="-78"/>
              </a:rPr>
              <a:t>دهد.                                     </a:t>
            </a:r>
            <a:endParaRPr lang="fa-IR" sz="1400" dirty="0">
              <a:cs typeface="B Titr" panose="00000700000000000000" pitchFamily="2" charset="-78"/>
            </a:endParaRPr>
          </a:p>
          <a:p>
            <a:pPr algn="just"/>
            <a:endParaRPr lang="fa-IR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4545" y="3474493"/>
            <a:ext cx="1888509" cy="14927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/>
            <a:r>
              <a:rPr lang="fa-IR" sz="1300" dirty="0">
                <a:cs typeface="B Titr" panose="00000700000000000000" pitchFamily="2" charset="-78"/>
              </a:rPr>
              <a:t>زمانی که فرد تصور کند نسبت به طرف مقابل ، </a:t>
            </a:r>
            <a:r>
              <a:rPr lang="fa-IR" sz="1300" dirty="0">
                <a:solidFill>
                  <a:srgbClr val="00B050"/>
                </a:solidFill>
                <a:cs typeface="B Titr" panose="00000700000000000000" pitchFamily="2" charset="-78"/>
              </a:rPr>
              <a:t>موقعیت بالاتری دارد</a:t>
            </a:r>
            <a:r>
              <a:rPr lang="fa-IR" sz="1300" dirty="0">
                <a:cs typeface="B Titr" panose="00000700000000000000" pitchFamily="2" charset="-78"/>
              </a:rPr>
              <a:t> ( </a:t>
            </a:r>
            <a:r>
              <a:rPr lang="fa-IR" sz="1300" dirty="0">
                <a:solidFill>
                  <a:srgbClr val="FF0000"/>
                </a:solidFill>
                <a:cs typeface="B Titr" panose="00000700000000000000" pitchFamily="2" charset="-78"/>
              </a:rPr>
              <a:t>بر اساس اتومبیل نه شخصیت فرد </a:t>
            </a:r>
            <a:r>
              <a:rPr lang="fa-IR" sz="1300" dirty="0">
                <a:cs typeface="B Titr" panose="00000700000000000000" pitchFamily="2" charset="-78"/>
              </a:rPr>
              <a:t>) خشونت های رانندگی بیشتر اتفاق می افتد</a:t>
            </a:r>
            <a:r>
              <a:rPr lang="fa-IR" sz="1300" dirty="0" smtClean="0">
                <a:cs typeface="B Titr" panose="00000700000000000000" pitchFamily="2" charset="-78"/>
              </a:rPr>
              <a:t>.                          </a:t>
            </a:r>
            <a:endParaRPr lang="fa-IR" sz="1300" dirty="0">
              <a:cs typeface="B Titr" panose="00000700000000000000" pitchFamily="2" charset="-78"/>
            </a:endParaRPr>
          </a:p>
          <a:p>
            <a:pPr algn="just"/>
            <a:endParaRPr lang="fa-IR" sz="1300" dirty="0"/>
          </a:p>
        </p:txBody>
      </p:sp>
      <p:sp>
        <p:nvSpPr>
          <p:cNvPr id="16" name="TextBox 15"/>
          <p:cNvSpPr txBox="1"/>
          <p:nvPr/>
        </p:nvSpPr>
        <p:spPr>
          <a:xfrm>
            <a:off x="3429000" y="5480966"/>
            <a:ext cx="12954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Low" rtl="1"/>
            <a:r>
              <a:rPr lang="fa-IR" sz="1200" dirty="0">
                <a:cs typeface="B Titr" panose="00000700000000000000" pitchFamily="2" charset="-78"/>
              </a:rPr>
              <a:t>افراد با </a:t>
            </a:r>
            <a:r>
              <a:rPr lang="fa-IR" sz="1200" dirty="0">
                <a:solidFill>
                  <a:srgbClr val="00B050"/>
                </a:solidFill>
                <a:cs typeface="B Titr" panose="00000700000000000000" pitchFamily="2" charset="-78"/>
              </a:rPr>
              <a:t>تحصیلات بالاتر </a:t>
            </a:r>
            <a:r>
              <a:rPr lang="fa-IR" sz="1200" dirty="0">
                <a:cs typeface="B Titr" panose="00000700000000000000" pitchFamily="2" charset="-78"/>
              </a:rPr>
              <a:t>، </a:t>
            </a:r>
            <a:r>
              <a:rPr lang="fa-IR" sz="1200" dirty="0">
                <a:solidFill>
                  <a:srgbClr val="00B0F0"/>
                </a:solidFill>
                <a:cs typeface="B Titr" panose="00000700000000000000" pitchFamily="2" charset="-78"/>
              </a:rPr>
              <a:t>بیشتر</a:t>
            </a:r>
            <a:r>
              <a:rPr lang="fa-IR" sz="1200" dirty="0">
                <a:cs typeface="B Titr" panose="00000700000000000000" pitchFamily="2" charset="-78"/>
              </a:rPr>
              <a:t> از </a:t>
            </a:r>
            <a:r>
              <a:rPr lang="fa-IR" sz="1200" dirty="0" smtClean="0">
                <a:solidFill>
                  <a:srgbClr val="7030A0"/>
                </a:solidFill>
                <a:cs typeface="B Titr" panose="00000700000000000000" pitchFamily="2" charset="-78"/>
              </a:rPr>
              <a:t>کمربندایمنی </a:t>
            </a:r>
            <a:r>
              <a:rPr lang="fa-IR" sz="1200" dirty="0">
                <a:cs typeface="B Titr" panose="00000700000000000000" pitchFamily="2" charset="-78"/>
              </a:rPr>
              <a:t>استفاده می کنند و به </a:t>
            </a:r>
            <a:r>
              <a:rPr lang="fa-IR" sz="1200" dirty="0">
                <a:solidFill>
                  <a:srgbClr val="0000FF"/>
                </a:solidFill>
                <a:cs typeface="B Titr" panose="00000700000000000000" pitchFamily="2" charset="-78"/>
              </a:rPr>
              <a:t>قوانین</a:t>
            </a:r>
            <a:r>
              <a:rPr lang="fa-IR" sz="1200" dirty="0">
                <a:cs typeface="B Titr" panose="00000700000000000000" pitchFamily="2" charset="-78"/>
              </a:rPr>
              <a:t> </a:t>
            </a:r>
            <a:r>
              <a:rPr lang="fa-IR" sz="1200" dirty="0" smtClean="0">
                <a:cs typeface="B Titr" panose="00000700000000000000" pitchFamily="2" charset="-78"/>
              </a:rPr>
              <a:t>پایبندی </a:t>
            </a:r>
            <a:r>
              <a:rPr lang="fa-IR" sz="1200" dirty="0" smtClean="0">
                <a:solidFill>
                  <a:srgbClr val="FF0000"/>
                </a:solidFill>
                <a:cs typeface="B Titr" panose="00000700000000000000" pitchFamily="2" charset="-78"/>
              </a:rPr>
              <a:t>بیشتری</a:t>
            </a:r>
            <a:r>
              <a:rPr lang="fa-IR" sz="1200" dirty="0" smtClean="0">
                <a:cs typeface="B Titr" panose="00000700000000000000" pitchFamily="2" charset="-78"/>
              </a:rPr>
              <a:t> </a:t>
            </a:r>
            <a:r>
              <a:rPr lang="fa-IR" sz="1200" dirty="0">
                <a:cs typeface="B Titr" panose="00000700000000000000" pitchFamily="2" charset="-78"/>
              </a:rPr>
              <a:t>دارند.</a:t>
            </a:r>
          </a:p>
          <a:p>
            <a:pPr algn="just" rtl="1"/>
            <a:endParaRPr lang="fa-IR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178524" y="5345064"/>
            <a:ext cx="1257300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" rtl="1"/>
            <a:r>
              <a:rPr lang="fa-IR" sz="1300" dirty="0">
                <a:cs typeface="B Titr" panose="00000700000000000000" pitchFamily="2" charset="-78"/>
              </a:rPr>
              <a:t>در </a:t>
            </a:r>
            <a:r>
              <a:rPr lang="fa-IR" sz="1300" dirty="0">
                <a:solidFill>
                  <a:srgbClr val="0070C0"/>
                </a:solidFill>
                <a:cs typeface="B Titr" panose="00000700000000000000" pitchFamily="2" charset="-78"/>
              </a:rPr>
              <a:t>مردان جوان </a:t>
            </a:r>
            <a:r>
              <a:rPr lang="fa-IR" sz="1300" dirty="0">
                <a:cs typeface="B Titr" panose="00000700000000000000" pitchFamily="2" charset="-78"/>
              </a:rPr>
              <a:t>، میزان </a:t>
            </a:r>
            <a:r>
              <a:rPr lang="fa-IR" sz="1300" dirty="0">
                <a:solidFill>
                  <a:srgbClr val="FF0000"/>
                </a:solidFill>
                <a:cs typeface="B Titr" panose="00000700000000000000" pitchFamily="2" charset="-78"/>
              </a:rPr>
              <a:t>مرگ و میر ناشی از تصادفات و حوادث ترافیکی</a:t>
            </a:r>
            <a:r>
              <a:rPr lang="fa-IR" sz="1300" u="sng" dirty="0">
                <a:cs typeface="B Titr" panose="00000700000000000000" pitchFamily="2" charset="-78"/>
              </a:rPr>
              <a:t> 2 </a:t>
            </a:r>
            <a:r>
              <a:rPr lang="fa-IR" sz="1300" dirty="0">
                <a:cs typeface="B Titr" panose="00000700000000000000" pitchFamily="2" charset="-78"/>
              </a:rPr>
              <a:t>برابر </a:t>
            </a:r>
            <a:r>
              <a:rPr lang="fa-IR" sz="1300" dirty="0">
                <a:solidFill>
                  <a:srgbClr val="00B050"/>
                </a:solidFill>
                <a:cs typeface="B Titr" panose="00000700000000000000" pitchFamily="2" charset="-78"/>
              </a:rPr>
              <a:t>زنان</a:t>
            </a:r>
            <a:r>
              <a:rPr lang="fa-IR" sz="1300" dirty="0">
                <a:cs typeface="B Titr" panose="00000700000000000000" pitchFamily="2" charset="-78"/>
              </a:rPr>
              <a:t> است.</a:t>
            </a:r>
          </a:p>
          <a:p>
            <a:pPr algn="just" rtl="1"/>
            <a:endParaRPr lang="fa-IR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941126" y="5200471"/>
            <a:ext cx="126867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Low" rtl="1"/>
            <a:r>
              <a:rPr lang="fa-IR" sz="1200" dirty="0">
                <a:solidFill>
                  <a:srgbClr val="00B050"/>
                </a:solidFill>
                <a:cs typeface="B Titr" panose="00000700000000000000" pitchFamily="2" charset="-78"/>
              </a:rPr>
              <a:t>جوانان</a:t>
            </a:r>
            <a:r>
              <a:rPr lang="fa-IR" sz="1200" dirty="0">
                <a:cs typeface="B Titr" panose="00000700000000000000" pitchFamily="2" charset="-78"/>
              </a:rPr>
              <a:t> در سنین </a:t>
            </a:r>
            <a:r>
              <a:rPr lang="fa-IR" sz="1200" u="sng" dirty="0" smtClean="0">
                <a:solidFill>
                  <a:srgbClr val="0070C0"/>
                </a:solidFill>
                <a:cs typeface="B Titr" panose="00000700000000000000" pitchFamily="2" charset="-78"/>
              </a:rPr>
              <a:t>25-18سال </a:t>
            </a:r>
            <a:r>
              <a:rPr lang="fa-IR" sz="1200" dirty="0" smtClean="0">
                <a:solidFill>
                  <a:srgbClr val="FF0000"/>
                </a:solidFill>
                <a:cs typeface="B Titr" panose="00000700000000000000" pitchFamily="2" charset="-78"/>
              </a:rPr>
              <a:t>بیشتر</a:t>
            </a:r>
            <a:r>
              <a:rPr lang="fa-IR" sz="1200" dirty="0" smtClean="0">
                <a:cs typeface="B Titr" panose="00000700000000000000" pitchFamily="2" charset="-78"/>
              </a:rPr>
              <a:t> </a:t>
            </a:r>
            <a:r>
              <a:rPr lang="fa-IR" sz="1200" dirty="0">
                <a:cs typeface="B Titr" panose="00000700000000000000" pitchFamily="2" charset="-78"/>
              </a:rPr>
              <a:t>در معرض </a:t>
            </a:r>
            <a:r>
              <a:rPr lang="fa-IR" sz="1200" dirty="0">
                <a:solidFill>
                  <a:srgbClr val="FF0000"/>
                </a:solidFill>
                <a:cs typeface="B Titr" panose="00000700000000000000" pitchFamily="2" charset="-78"/>
              </a:rPr>
              <a:t>حوادث </a:t>
            </a:r>
            <a:r>
              <a:rPr lang="fa-IR" sz="1200" dirty="0" smtClean="0">
                <a:solidFill>
                  <a:srgbClr val="FF0000"/>
                </a:solidFill>
                <a:cs typeface="B Titr" panose="00000700000000000000" pitchFamily="2" charset="-78"/>
              </a:rPr>
              <a:t>رانندگی</a:t>
            </a:r>
            <a:r>
              <a:rPr lang="fa-IR" sz="1200" dirty="0">
                <a:cs typeface="B Titr" panose="00000700000000000000" pitchFamily="2" charset="-78"/>
              </a:rPr>
              <a:t> </a:t>
            </a:r>
            <a:r>
              <a:rPr lang="fa-IR" sz="1200" dirty="0" smtClean="0">
                <a:cs typeface="B Titr" panose="00000700000000000000" pitchFamily="2" charset="-78"/>
              </a:rPr>
              <a:t>قرار </a:t>
            </a:r>
            <a:r>
              <a:rPr lang="fa-IR" sz="1200" dirty="0">
                <a:cs typeface="B Titr" panose="00000700000000000000" pitchFamily="2" charset="-78"/>
              </a:rPr>
              <a:t>دارند.</a:t>
            </a:r>
          </a:p>
          <a:p>
            <a:pPr algn="just" rtl="1"/>
            <a:endParaRPr lang="fa-IR" sz="1200" dirty="0"/>
          </a:p>
        </p:txBody>
      </p:sp>
    </p:spTree>
    <p:extLst>
      <p:ext uri="{BB962C8B-B14F-4D97-AF65-F5344CB8AC3E}">
        <p14:creationId xmlns:p14="http://schemas.microsoft.com/office/powerpoint/2010/main" val="18004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  <p:bldGraphic spid="8" grpId="0">
        <p:bldAsOne/>
      </p:bldGraphic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53000" y="316468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</a:t>
            </a:r>
            <a:r>
              <a:rPr lang="fa-IR" dirty="0" smtClean="0">
                <a:cs typeface="B Titr" panose="00000700000000000000" pitchFamily="2" charset="-78"/>
              </a:rPr>
              <a:t> با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چراغ خاموش </a:t>
            </a:r>
            <a:r>
              <a:rPr lang="fa-IR" dirty="0" smtClean="0">
                <a:cs typeface="B Titr" panose="00000700000000000000" pitchFamily="2" charset="-78"/>
              </a:rPr>
              <a:t>در شب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838200"/>
            <a:ext cx="3429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صحبت و توجه </a:t>
            </a:r>
            <a:r>
              <a:rPr lang="fa-IR" dirty="0" smtClean="0">
                <a:cs typeface="B Titr" panose="00000700000000000000" pitchFamily="2" charset="-78"/>
              </a:rPr>
              <a:t>با </a:t>
            </a:r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همراه</a:t>
            </a:r>
            <a:r>
              <a:rPr lang="fa-IR" dirty="0" smtClean="0">
                <a:cs typeface="B Titr" panose="00000700000000000000" pitchFamily="2" charset="-78"/>
              </a:rPr>
              <a:t> در حین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1447800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خوردن و نوشیدن </a:t>
            </a:r>
            <a:r>
              <a:rPr lang="fa-IR" dirty="0" smtClean="0">
                <a:cs typeface="B Titr" panose="00000700000000000000" pitchFamily="2" charset="-78"/>
              </a:rPr>
              <a:t>حین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2074460"/>
            <a:ext cx="419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عدم رعایت </a:t>
            </a:r>
            <a:r>
              <a:rPr lang="fa-IR" dirty="0" smtClean="0">
                <a:cs typeface="B Titr" panose="00000700000000000000" pitchFamily="2" charset="-78"/>
              </a:rPr>
              <a:t>فاصله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ایمنی </a:t>
            </a:r>
            <a:r>
              <a:rPr lang="fa-IR" dirty="0" smtClean="0">
                <a:cs typeface="B Titr" panose="00000700000000000000" pitchFamily="2" charset="-78"/>
              </a:rPr>
              <a:t>و توجه نکردن به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سرعت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2701120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حرکات نمایشی</a:t>
            </a:r>
            <a:r>
              <a:rPr lang="fa-IR" dirty="0" smtClean="0">
                <a:cs typeface="B Titr" panose="00000700000000000000" pitchFamily="2" charset="-78"/>
              </a:rPr>
              <a:t> در حین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1848" y="3310720"/>
            <a:ext cx="3657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بی توجهی </a:t>
            </a:r>
            <a:r>
              <a:rPr lang="fa-IR" dirty="0" smtClean="0">
                <a:cs typeface="B Titr" panose="00000700000000000000" pitchFamily="2" charset="-78"/>
              </a:rPr>
              <a:t>به علایم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راهنمایی 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7700" y="4445997"/>
            <a:ext cx="3810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وجود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7030A0"/>
                </a:solidFill>
                <a:cs typeface="B Titr" panose="00000700000000000000" pitchFamily="2" charset="-78"/>
              </a:rPr>
              <a:t>نقص فنی </a:t>
            </a:r>
            <a:r>
              <a:rPr lang="fa-IR" dirty="0" smtClean="0">
                <a:cs typeface="B Titr" panose="00000700000000000000" pitchFamily="2" charset="-78"/>
              </a:rPr>
              <a:t>در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خودرو </a:t>
            </a:r>
            <a:r>
              <a:rPr lang="fa-IR" dirty="0" smtClean="0">
                <a:cs typeface="B Titr" panose="00000700000000000000" pitchFamily="2" charset="-78"/>
              </a:rPr>
              <a:t>و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بی توجهی </a:t>
            </a:r>
            <a:r>
              <a:rPr lang="fa-IR" dirty="0" smtClean="0">
                <a:cs typeface="B Titr" panose="00000700000000000000" pitchFamily="2" charset="-78"/>
              </a:rPr>
              <a:t>به آن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0948" y="5105400"/>
            <a:ext cx="2819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جرو بحث </a:t>
            </a:r>
            <a:r>
              <a:rPr lang="fa-IR" dirty="0" smtClean="0">
                <a:cs typeface="B Titr" panose="00000700000000000000" pitchFamily="2" charset="-78"/>
              </a:rPr>
              <a:t>در داخل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خودرو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5350" y="3861298"/>
            <a:ext cx="33147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صحبت با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تلفن همراه </a:t>
            </a:r>
            <a:r>
              <a:rPr lang="fa-IR" dirty="0" smtClean="0">
                <a:cs typeface="B Titr" panose="00000700000000000000" pitchFamily="2" charset="-78"/>
              </a:rPr>
              <a:t>در حین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6479" y="5682257"/>
            <a:ext cx="40812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رانندگی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بی دقت تر و خشن تر </a:t>
            </a:r>
            <a:r>
              <a:rPr lang="fa-IR" dirty="0" smtClean="0">
                <a:cs typeface="B Titr" panose="00000700000000000000" pitchFamily="2" charset="-78"/>
              </a:rPr>
              <a:t>در صورت تنهایی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1603" y="6279347"/>
            <a:ext cx="419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cs typeface="B Titr" panose="00000700000000000000" pitchFamily="2" charset="-78"/>
              </a:rPr>
              <a:t>خوردن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cs typeface="B Titr" panose="00000700000000000000" pitchFamily="2" charset="-78"/>
              </a:rPr>
              <a:t>شربت و یا قرص های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مسکن و خواب آور </a:t>
            </a:r>
            <a:endParaRPr lang="fa-IR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2443792"/>
            <a:ext cx="266700" cy="38160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2136285" cy="1777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2895600"/>
            <a:ext cx="2819400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fa-IR" sz="2800" dirty="0">
                <a:cs typeface="B Titr" panose="00000700000000000000" pitchFamily="2" charset="-78"/>
              </a:rPr>
              <a:t>عادات </a:t>
            </a: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نادرست</a:t>
            </a:r>
            <a:r>
              <a:rPr lang="fa-IR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solidFill>
                  <a:srgbClr val="00B050"/>
                </a:solidFill>
                <a:cs typeface="B Titr" panose="00000700000000000000" pitchFamily="2" charset="-78"/>
              </a:rPr>
              <a:t>رانندگان</a:t>
            </a:r>
          </a:p>
          <a:p>
            <a:endParaRPr lang="fa-IR" sz="1200" dirty="0"/>
          </a:p>
        </p:txBody>
      </p:sp>
      <p:sp>
        <p:nvSpPr>
          <p:cNvPr id="4" name="Rectangle 3"/>
          <p:cNvSpPr/>
          <p:nvPr/>
        </p:nvSpPr>
        <p:spPr>
          <a:xfrm>
            <a:off x="1046407" y="2885786"/>
            <a:ext cx="2136285" cy="97551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299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3" grpId="0" animBg="1"/>
      <p:bldP spid="6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382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754168" cy="924054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64" y="1683043"/>
            <a:ext cx="6477000" cy="167596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51564"/>
            <a:ext cx="2819400" cy="56803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15" y="3352800"/>
            <a:ext cx="428685" cy="172426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95638"/>
            <a:ext cx="3801005" cy="400106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91" y="4038600"/>
            <a:ext cx="2324424" cy="428685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26" y="4587442"/>
            <a:ext cx="3972479" cy="428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0200" y="4544794"/>
            <a:ext cx="3828990" cy="23905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57800" y="6400800"/>
            <a:ext cx="45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37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82" y="2590800"/>
            <a:ext cx="5515635" cy="1399696"/>
          </a:xfrm>
        </p:spPr>
      </p:pic>
    </p:spTree>
    <p:extLst>
      <p:ext uri="{BB962C8B-B14F-4D97-AF65-F5344CB8AC3E}">
        <p14:creationId xmlns:p14="http://schemas.microsoft.com/office/powerpoint/2010/main" val="1219615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838200"/>
            <a:ext cx="2934109" cy="71447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76400"/>
            <a:ext cx="1924319" cy="47631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20" y="1693460"/>
            <a:ext cx="885949" cy="36200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3501"/>
            <a:ext cx="8259328" cy="60015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52" y="4181410"/>
            <a:ext cx="1705213" cy="46679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31" y="4190947"/>
            <a:ext cx="809738" cy="381053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0" y="4771936"/>
            <a:ext cx="7916380" cy="638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0" y="2868639"/>
            <a:ext cx="4603307" cy="1638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60" y="5398036"/>
            <a:ext cx="32480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640116" cy="65731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19" y="1752600"/>
            <a:ext cx="1590897" cy="60015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363839"/>
            <a:ext cx="3210373" cy="54300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1" y="3016254"/>
            <a:ext cx="8840434" cy="56205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76" y="4114800"/>
            <a:ext cx="2257740" cy="57158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28" y="4686380"/>
            <a:ext cx="3667637" cy="57158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76800"/>
            <a:ext cx="1295581" cy="304843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43" y="4762420"/>
            <a:ext cx="1848108" cy="57158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32479"/>
            <a:ext cx="6735115" cy="5239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1595601" cy="14865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9950"/>
            <a:ext cx="2632713" cy="126777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1338" y="3596833"/>
            <a:ext cx="602062" cy="133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3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640116" cy="657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59" y="1885862"/>
            <a:ext cx="5020376" cy="62873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202170" cy="52394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44" y="4591031"/>
            <a:ext cx="4239217" cy="62873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47" y="5427387"/>
            <a:ext cx="2486372" cy="55252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522650"/>
            <a:ext cx="2048161" cy="457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6" y="4191000"/>
            <a:ext cx="1717229" cy="2266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41744"/>
            <a:ext cx="1335256" cy="1335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04761"/>
            <a:ext cx="1571763" cy="1483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00" y="3167090"/>
            <a:ext cx="107899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0"/>
            <a:ext cx="5782482" cy="62873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38" y="1752600"/>
            <a:ext cx="3134162" cy="59063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51" y="2819400"/>
            <a:ext cx="4201111" cy="51442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86200"/>
            <a:ext cx="2610214" cy="54300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14" y="5259800"/>
            <a:ext cx="2676899" cy="552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63" y="3479879"/>
            <a:ext cx="1631950" cy="1578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2" y="1428832"/>
            <a:ext cx="23622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05" y="4953000"/>
            <a:ext cx="3025369" cy="22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56" y="1192188"/>
            <a:ext cx="7174686" cy="116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42" y="2667000"/>
            <a:ext cx="5243915" cy="32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3115110" cy="57158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76400"/>
            <a:ext cx="6030167" cy="80973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24200"/>
            <a:ext cx="5944430" cy="79068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31" y="4667082"/>
            <a:ext cx="6525536" cy="1200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1141"/>
            <a:ext cx="2562225" cy="1580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90" y="2448607"/>
            <a:ext cx="1568530" cy="2127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31" y="4538162"/>
            <a:ext cx="1752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7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0"/>
            <a:ext cx="3115110" cy="57158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6611273" cy="101931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89" y="2209800"/>
            <a:ext cx="1914792" cy="60015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16" y="2774910"/>
            <a:ext cx="5639587" cy="51442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13132"/>
            <a:ext cx="3848637" cy="41915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45" y="3632290"/>
            <a:ext cx="2505425" cy="428685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62" y="3943273"/>
            <a:ext cx="5430008" cy="55252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85" y="4356132"/>
            <a:ext cx="4010585" cy="457264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68" y="4724400"/>
            <a:ext cx="5210902" cy="543001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63" y="5086284"/>
            <a:ext cx="2467319" cy="476316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58" y="5448103"/>
            <a:ext cx="5973009" cy="1409897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705689" y="2268925"/>
            <a:ext cx="430628" cy="38399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744945"/>
            <a:ext cx="1981200" cy="1708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46" y="2899623"/>
            <a:ext cx="3109190" cy="24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6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143000"/>
            <a:ext cx="7315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 smtClean="0">
                <a:cs typeface="B Titr" panose="00000700000000000000" pitchFamily="2" charset="-78"/>
              </a:rPr>
              <a:t>www.drive.ipishkhan.org</a:t>
            </a:r>
            <a:endParaRPr lang="fa-IR" sz="4800" dirty="0">
              <a:cs typeface="B Titr" panose="00000700000000000000" pitchFamily="2" charset="-78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36" y="2057400"/>
            <a:ext cx="6062928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53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779460" cy="1409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80" y="2152770"/>
            <a:ext cx="4457700" cy="419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6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8382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31" y="1381482"/>
            <a:ext cx="2191969" cy="6096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33" y="2133600"/>
            <a:ext cx="4220164" cy="46679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06" y="2740633"/>
            <a:ext cx="4782217" cy="47631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4529365" y="3293149"/>
            <a:ext cx="195035" cy="745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77" y="4048136"/>
            <a:ext cx="5201376" cy="39058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1" y="4724400"/>
            <a:ext cx="7144747" cy="45726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91" y="5467348"/>
            <a:ext cx="5877745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2" y="1025489"/>
            <a:ext cx="2218961" cy="1517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38" y="1633576"/>
            <a:ext cx="17526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71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36" y="1717711"/>
            <a:ext cx="5525364" cy="2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99201"/>
            <a:ext cx="2133600" cy="4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66915"/>
            <a:ext cx="4639322" cy="247685"/>
          </a:xfrm>
          <a:prstGeom prst="rect">
            <a:avLst/>
          </a:prstGeom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75" y="2590757"/>
            <a:ext cx="6963747" cy="304843"/>
          </a:xfrm>
          <a:prstGeom prst="rect">
            <a:avLst/>
          </a:prstGeom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10" y="2895643"/>
            <a:ext cx="4744112" cy="362001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10" y="3229731"/>
            <a:ext cx="4382112" cy="314369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30" y="3533726"/>
            <a:ext cx="5677692" cy="352474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32" y="3877383"/>
            <a:ext cx="3867690" cy="304843"/>
          </a:xfrm>
          <a:prstGeom prst="rect">
            <a:avLst/>
          </a:prstGeom>
        </p:spPr>
      </p:pic>
      <p:pic>
        <p:nvPicPr>
          <p:cNvPr id="7169" name="Picture 7168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72" y="4200431"/>
            <a:ext cx="5039428" cy="323895"/>
          </a:xfrm>
          <a:prstGeom prst="rect">
            <a:avLst/>
          </a:prstGeom>
        </p:spPr>
      </p:pic>
      <p:pic>
        <p:nvPicPr>
          <p:cNvPr id="7171" name="Picture 7170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40" y="4528441"/>
            <a:ext cx="6144482" cy="3429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93" y="4852198"/>
            <a:ext cx="5401429" cy="31436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71" y="5176941"/>
            <a:ext cx="7640116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47" y="1352473"/>
            <a:ext cx="2219635" cy="55252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60" y="1977212"/>
            <a:ext cx="5611008" cy="914528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4529365" y="2895600"/>
            <a:ext cx="195035" cy="745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07" y="3675637"/>
            <a:ext cx="5106113" cy="47631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16" y="4071834"/>
            <a:ext cx="2133898" cy="39058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46101"/>
            <a:ext cx="4267796" cy="495369"/>
          </a:xfrm>
          <a:prstGeom prst="rect">
            <a:avLst/>
          </a:prstGeom>
        </p:spPr>
      </p:pic>
      <p:sp>
        <p:nvSpPr>
          <p:cNvPr id="16" name="Left Arrow 15"/>
          <p:cNvSpPr/>
          <p:nvPr/>
        </p:nvSpPr>
        <p:spPr>
          <a:xfrm rot="16200000">
            <a:off x="4258259" y="5464330"/>
            <a:ext cx="670123" cy="262161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56" y="6035618"/>
            <a:ext cx="3172268" cy="504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8730" y="762000"/>
            <a:ext cx="2031788" cy="1907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56" y="4199783"/>
            <a:ext cx="1943100" cy="12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50" y="5376337"/>
            <a:ext cx="1636650" cy="143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5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95261"/>
            <a:ext cx="6468378" cy="87642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60" y="3133535"/>
            <a:ext cx="6582694" cy="90500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29" y="4200388"/>
            <a:ext cx="5048955" cy="98121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47" y="1352473"/>
            <a:ext cx="2219635" cy="552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6931" y="787672"/>
            <a:ext cx="1392677" cy="1307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690994"/>
            <a:ext cx="2971800" cy="19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2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84" y="1371600"/>
            <a:ext cx="2048161" cy="47631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2" y="2228736"/>
            <a:ext cx="6658904" cy="81926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07" y="3285999"/>
            <a:ext cx="5830114" cy="90500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10" y="4238557"/>
            <a:ext cx="5830114" cy="48584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933820"/>
            <a:ext cx="4105848" cy="933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7" y="845619"/>
            <a:ext cx="1777965" cy="1335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7" y="4771956"/>
            <a:ext cx="2568755" cy="2086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46" y="5016391"/>
            <a:ext cx="1678940" cy="17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4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33431"/>
            <a:ext cx="2676899" cy="67636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87" y="2400188"/>
            <a:ext cx="5906324" cy="80021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55" y="3295525"/>
            <a:ext cx="5696745" cy="89547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99" y="4343400"/>
            <a:ext cx="1962424" cy="552527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 flipH="1">
            <a:off x="7597781" y="3886200"/>
            <a:ext cx="533400" cy="4572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7" y="4800600"/>
            <a:ext cx="6220693" cy="1448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31" y="896224"/>
            <a:ext cx="1921757" cy="14668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343400"/>
            <a:ext cx="2322367" cy="153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2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09" y="1447800"/>
            <a:ext cx="4020111" cy="63826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111085"/>
            <a:ext cx="3181794" cy="40963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56" y="2819400"/>
            <a:ext cx="5963482" cy="88594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4032"/>
            <a:ext cx="6887536" cy="54300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60" y="4648200"/>
            <a:ext cx="6433073" cy="1752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75" y="781334"/>
            <a:ext cx="2455380" cy="1653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6" y="1905633"/>
            <a:ext cx="763667" cy="18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9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09" y="1447800"/>
            <a:ext cx="4020111" cy="63826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47916"/>
            <a:ext cx="7689825" cy="2200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448318"/>
            <a:ext cx="3267531" cy="229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23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762000"/>
            <a:ext cx="3267531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31" y="1333378"/>
            <a:ext cx="4077269" cy="87642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3" y="2504999"/>
            <a:ext cx="6658904" cy="54300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50" y="3219251"/>
            <a:ext cx="6487430" cy="1428949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9" y="4800409"/>
            <a:ext cx="7182852" cy="1371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7" y="769843"/>
            <a:ext cx="1906765" cy="1735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11600"/>
            <a:ext cx="1386026" cy="139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10" y="914400"/>
            <a:ext cx="5867400" cy="1220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10" y="2146100"/>
            <a:ext cx="4781090" cy="417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264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70" y="1898401"/>
            <a:ext cx="1276528" cy="51442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85832"/>
            <a:ext cx="4058216" cy="52394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11" y="3136721"/>
            <a:ext cx="4058216" cy="41915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79" y="3633909"/>
            <a:ext cx="4801270" cy="4667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29" y="2551730"/>
            <a:ext cx="5915851" cy="39058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90" y="4209940"/>
            <a:ext cx="4363059" cy="52394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38" y="4935149"/>
            <a:ext cx="3191320" cy="46679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667262"/>
            <a:ext cx="6211167" cy="809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82" y="2318211"/>
            <a:ext cx="2567118" cy="25146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34" y="423906"/>
            <a:ext cx="1447800" cy="14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8" y="4985341"/>
            <a:ext cx="1724025" cy="174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74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85832"/>
            <a:ext cx="4058216" cy="5239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24" y="1881713"/>
            <a:ext cx="6754168" cy="55252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86" y="4009883"/>
            <a:ext cx="6192114" cy="1019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08" y="5200578"/>
            <a:ext cx="5496692" cy="514422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03" y="5819715"/>
            <a:ext cx="4467849" cy="4286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6" y="419101"/>
            <a:ext cx="1447800" cy="14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67" y="2339173"/>
            <a:ext cx="1604306" cy="16043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20970"/>
            <a:ext cx="3771900" cy="15841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58871"/>
            <a:ext cx="1337948" cy="13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7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5" y="2057400"/>
            <a:ext cx="7268590" cy="8478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25319"/>
            <a:ext cx="44100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7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045"/>
            <a:ext cx="2456351" cy="195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42884"/>
            <a:ext cx="2019582" cy="47631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0" y="3308445"/>
            <a:ext cx="2444384" cy="68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51045"/>
            <a:ext cx="2438400" cy="195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3261977"/>
            <a:ext cx="2438400" cy="732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251045"/>
            <a:ext cx="2438400" cy="195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91" y="3308445"/>
            <a:ext cx="2450249" cy="68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" y="4098716"/>
            <a:ext cx="2443243" cy="1943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8" y="6114048"/>
            <a:ext cx="2452167" cy="68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54" y="4098716"/>
            <a:ext cx="2469296" cy="1943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09" y="6090272"/>
            <a:ext cx="2484291" cy="709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27" y="4098717"/>
            <a:ext cx="2437173" cy="1943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55" y="6114047"/>
            <a:ext cx="2454418" cy="68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7502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30" y="771452"/>
            <a:ext cx="4058216" cy="52394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3791479" cy="71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5" y="2238475"/>
            <a:ext cx="7144747" cy="2191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65" y="4419600"/>
            <a:ext cx="7144747" cy="245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5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6839905" cy="58110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53" y="1600200"/>
            <a:ext cx="6077798" cy="50489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22155"/>
            <a:ext cx="2734057" cy="55252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91742"/>
            <a:ext cx="7011378" cy="95263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18" y="5448220"/>
            <a:ext cx="3705742" cy="57158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13" y="6048283"/>
            <a:ext cx="5277587" cy="6573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20427"/>
            <a:ext cx="5196180" cy="22516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4335" y="3720489"/>
            <a:ext cx="1697290" cy="1599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51" y="1180237"/>
            <a:ext cx="1437320" cy="13448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07" y="4863414"/>
            <a:ext cx="1987385" cy="18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8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0"/>
            <a:ext cx="5906324" cy="134321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4800"/>
            <a:ext cx="7325747" cy="180047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99" y="2129492"/>
            <a:ext cx="7354326" cy="17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344800" cy="18100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" y="2656164"/>
            <a:ext cx="7363853" cy="181000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66167"/>
            <a:ext cx="7287642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04055"/>
            <a:ext cx="4800600" cy="117377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192507"/>
            <a:ext cx="2819400" cy="1955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183129"/>
            <a:ext cx="2819399" cy="1955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392929"/>
            <a:ext cx="2819400" cy="1931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89" y="4357614"/>
            <a:ext cx="2852810" cy="1934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4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4143953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66" y="1905000"/>
            <a:ext cx="6328034" cy="4296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760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1814"/>
            <a:ext cx="2000529" cy="5239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33600"/>
            <a:ext cx="6563641" cy="93358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97" y="3232078"/>
            <a:ext cx="2857899" cy="59063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65" y="3987608"/>
            <a:ext cx="6754168" cy="87642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93" y="5028928"/>
            <a:ext cx="6201640" cy="1305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97" y="1546818"/>
            <a:ext cx="2058797" cy="168526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038600" y="4572000"/>
            <a:ext cx="681249" cy="29203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Left Arrow 9"/>
          <p:cNvSpPr/>
          <p:nvPr/>
        </p:nvSpPr>
        <p:spPr>
          <a:xfrm flipH="1">
            <a:off x="4876800" y="4572000"/>
            <a:ext cx="690351" cy="30452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7" y="5028928"/>
            <a:ext cx="1590675" cy="15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5858693" cy="71447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20" y="2765177"/>
            <a:ext cx="6096851" cy="46679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45" y="3504151"/>
            <a:ext cx="5973009" cy="88594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08" y="4463650"/>
            <a:ext cx="6620799" cy="57158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29" y="5171503"/>
            <a:ext cx="6449325" cy="103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1447946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284" y="4390100"/>
            <a:ext cx="2740513" cy="172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41" y="1428832"/>
            <a:ext cx="3505689" cy="54300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969558"/>
            <a:ext cx="2800741" cy="48584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27" y="2455401"/>
            <a:ext cx="6373114" cy="80973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27" y="3334311"/>
            <a:ext cx="6192114" cy="828791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21" y="4175612"/>
            <a:ext cx="6268325" cy="136226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03" y="5537877"/>
            <a:ext cx="6268325" cy="1362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4" y="2902605"/>
            <a:ext cx="2546014" cy="25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14400"/>
            <a:ext cx="2286319" cy="76210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" y="1905000"/>
            <a:ext cx="7754432" cy="1648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3581400" cy="1177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75862"/>
            <a:ext cx="3429319" cy="2009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784064"/>
            <a:ext cx="2441790" cy="17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95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41" y="1428832"/>
            <a:ext cx="3505689" cy="543001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41" y="2209800"/>
            <a:ext cx="5858693" cy="54300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54" y="2752801"/>
            <a:ext cx="4153480" cy="47631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8" y="3324381"/>
            <a:ext cx="5487166" cy="447737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7" y="3867382"/>
            <a:ext cx="6211167" cy="971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600"/>
            <a:ext cx="3257550" cy="20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382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21" y="795887"/>
            <a:ext cx="2848373" cy="59063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36" y="1533452"/>
            <a:ext cx="2800741" cy="523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59744"/>
            <a:ext cx="3352800" cy="1988255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428693"/>
            <a:ext cx="6277851" cy="130510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93620"/>
            <a:ext cx="6220693" cy="2819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320507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3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38200"/>
            <a:ext cx="2848373" cy="59063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91" y="1453853"/>
            <a:ext cx="6725589" cy="73352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32" y="2200640"/>
            <a:ext cx="6839905" cy="101931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27" y="3278349"/>
            <a:ext cx="6792273" cy="143847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69" y="4754357"/>
            <a:ext cx="6849431" cy="56205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80" y="5329670"/>
            <a:ext cx="6773220" cy="1486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3800" y="624163"/>
            <a:ext cx="1217587" cy="1018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1" y="2028461"/>
            <a:ext cx="1203007" cy="988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5" y="3069136"/>
            <a:ext cx="1256238" cy="9625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5" y="4130451"/>
            <a:ext cx="1199098" cy="9117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5" y="5851898"/>
            <a:ext cx="1242064" cy="9844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2" y="5042207"/>
            <a:ext cx="1015435" cy="10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5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1389"/>
            <a:ext cx="1828800" cy="1628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425952"/>
            <a:ext cx="1828800" cy="841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62000"/>
            <a:ext cx="2343477" cy="47631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25" y="1600200"/>
            <a:ext cx="2059675" cy="1564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25" y="3352800"/>
            <a:ext cx="2059675" cy="961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00199"/>
            <a:ext cx="1983829" cy="1629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348078"/>
            <a:ext cx="1983829" cy="65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63341"/>
            <a:ext cx="1593376" cy="1659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50" y="4462204"/>
            <a:ext cx="1593376" cy="1691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00" y="4444417"/>
            <a:ext cx="1535744" cy="1678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279448"/>
            <a:ext cx="2808011" cy="394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08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1886107" cy="1958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62000"/>
            <a:ext cx="2343477" cy="47631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32856"/>
            <a:ext cx="1981200" cy="1972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1952632" cy="1920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12625"/>
            <a:ext cx="1900397" cy="1956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1886107" cy="685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21" y="3471799"/>
            <a:ext cx="1956179" cy="71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50190"/>
            <a:ext cx="1952632" cy="740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71799"/>
            <a:ext cx="1900397" cy="71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91" y="4268433"/>
            <a:ext cx="1962809" cy="1848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4261569"/>
            <a:ext cx="1952632" cy="1855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193963"/>
            <a:ext cx="1948218" cy="630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08" y="6187100"/>
            <a:ext cx="1973324" cy="637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05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800100"/>
            <a:ext cx="6781800" cy="5086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852331"/>
            <a:ext cx="1444983" cy="14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78" y="762000"/>
            <a:ext cx="6858958" cy="1552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314792"/>
            <a:ext cx="3864475" cy="3933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4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6273"/>
            <a:ext cx="2133898" cy="214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62000"/>
            <a:ext cx="2715004" cy="4667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62273"/>
            <a:ext cx="2133898" cy="615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85372"/>
            <a:ext cx="2100916" cy="214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533693"/>
            <a:ext cx="2100916" cy="647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95400"/>
            <a:ext cx="2104328" cy="2124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3543721"/>
            <a:ext cx="2104328" cy="647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12" y="1321485"/>
            <a:ext cx="2005972" cy="2124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12" y="3533693"/>
            <a:ext cx="2005972" cy="658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0" y="4257376"/>
            <a:ext cx="2116838" cy="1762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8" y="6096000"/>
            <a:ext cx="2116838" cy="65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78" y="4238376"/>
            <a:ext cx="2116838" cy="1781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24" y="4271692"/>
            <a:ext cx="2105796" cy="1733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03" y="4271692"/>
            <a:ext cx="2024481" cy="173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21" y="6114166"/>
            <a:ext cx="5029200" cy="63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317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2000"/>
            <a:ext cx="6506483" cy="62873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514526"/>
            <a:ext cx="1438476" cy="53347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77" y="2561448"/>
            <a:ext cx="1276528" cy="47631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40" y="4237983"/>
            <a:ext cx="666843" cy="43821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92" y="4200452"/>
            <a:ext cx="1705213" cy="52394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46" y="5887308"/>
            <a:ext cx="924054" cy="428685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23" y="5714915"/>
            <a:ext cx="2019582" cy="609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71" y="1532074"/>
            <a:ext cx="1642606" cy="1642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3" y="3335350"/>
            <a:ext cx="2597079" cy="14756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0" y="5114743"/>
            <a:ext cx="2754242" cy="1542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8517" y="2655177"/>
            <a:ext cx="1292464" cy="448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8517" y="4367895"/>
            <a:ext cx="1902723" cy="4487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8602" y="5955518"/>
            <a:ext cx="1887998" cy="4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0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71431"/>
            <a:ext cx="1467055" cy="676369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383170" cy="10574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00300"/>
            <a:ext cx="6172200" cy="156210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1" y="4038600"/>
            <a:ext cx="8259328" cy="924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62654"/>
            <a:ext cx="1593402" cy="18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60" y="2225304"/>
            <a:ext cx="1601364" cy="28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17" y="2871523"/>
            <a:ext cx="1636424" cy="2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45624"/>
            <a:ext cx="2148805" cy="92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31" y="1263213"/>
            <a:ext cx="217262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7432"/>
            <a:ext cx="2367779" cy="2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86815"/>
            <a:ext cx="6577435" cy="36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90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382641" cy="95263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8230749" cy="2781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0"/>
            <a:ext cx="2895600" cy="222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73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33" y="914400"/>
            <a:ext cx="213496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32" y="1524000"/>
            <a:ext cx="6935168" cy="62873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81200"/>
            <a:ext cx="7268589" cy="39058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48" y="4876736"/>
            <a:ext cx="7001852" cy="457264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16" y="4419536"/>
            <a:ext cx="7230484" cy="4763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" y="1219200"/>
            <a:ext cx="1516733" cy="149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1" y="2835632"/>
            <a:ext cx="428783" cy="2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" y="3962400"/>
            <a:ext cx="1817436" cy="158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89" y="5583802"/>
            <a:ext cx="419011" cy="22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09874"/>
            <a:ext cx="1524000" cy="16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5737</TotalTime>
  <Words>459</Words>
  <Application>Microsoft Office PowerPoint</Application>
  <PresentationFormat>On-screen Show (4:3)</PresentationFormat>
  <Paragraphs>135</Paragraphs>
  <Slides>70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B Titr</vt:lpstr>
      <vt:lpstr>Calibri</vt:lpstr>
      <vt:lpstr>Constantia</vt:lpstr>
      <vt:lpstr>Majalla UI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tarahi</dc:creator>
  <cp:lastModifiedBy>User</cp:lastModifiedBy>
  <cp:revision>680</cp:revision>
  <dcterms:created xsi:type="dcterms:W3CDTF">2012-09-11T10:02:24Z</dcterms:created>
  <dcterms:modified xsi:type="dcterms:W3CDTF">2025-02-04T06:16:05Z</dcterms:modified>
</cp:coreProperties>
</file>